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92" r:id="rId3"/>
    <p:sldId id="260" r:id="rId4"/>
    <p:sldId id="258" r:id="rId5"/>
    <p:sldId id="259" r:id="rId6"/>
    <p:sldId id="261" r:id="rId7"/>
    <p:sldId id="262" r:id="rId8"/>
    <p:sldId id="286" r:id="rId9"/>
    <p:sldId id="265" r:id="rId10"/>
    <p:sldId id="264" r:id="rId11"/>
    <p:sldId id="266" r:id="rId12"/>
    <p:sldId id="267" r:id="rId13"/>
    <p:sldId id="268" r:id="rId14"/>
    <p:sldId id="289" r:id="rId15"/>
    <p:sldId id="269" r:id="rId16"/>
    <p:sldId id="270" r:id="rId17"/>
    <p:sldId id="290" r:id="rId18"/>
    <p:sldId id="271" r:id="rId19"/>
    <p:sldId id="274" r:id="rId20"/>
    <p:sldId id="273" r:id="rId21"/>
    <p:sldId id="275" r:id="rId22"/>
    <p:sldId id="272" r:id="rId23"/>
    <p:sldId id="276" r:id="rId24"/>
    <p:sldId id="285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7" r:id="rId34"/>
    <p:sldId id="293" r:id="rId35"/>
    <p:sldId id="288" r:id="rId36"/>
    <p:sldId id="291" r:id="rId37"/>
    <p:sldId id="294" r:id="rId38"/>
    <p:sldId id="295" r:id="rId39"/>
    <p:sldId id="296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F62342-DB8F-46AF-87A8-471887AC6A3F}" v="63" dt="2025-11-26T08:39:42.6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4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zabeta Rogović – Muzej Rovinj / Museo Rovigno" userId="2bba2c92-0dd1-4a7b-b49f-83e12a11c4c3" providerId="ADAL" clId="{88E5B648-FBF8-4D39-AF3D-BC5761299091}"/>
    <pc:docChg chg="undo custSel addSld delSld modSld sldOrd">
      <pc:chgData name="Elizabeta Rogović – Muzej Rovinj / Museo Rovigno" userId="2bba2c92-0dd1-4a7b-b49f-83e12a11c4c3" providerId="ADAL" clId="{88E5B648-FBF8-4D39-AF3D-BC5761299091}" dt="2025-11-26T08:40:34.960" v="1180" actId="20577"/>
      <pc:docMkLst>
        <pc:docMk/>
      </pc:docMkLst>
      <pc:sldChg chg="addSp modSp mod">
        <pc:chgData name="Elizabeta Rogović – Muzej Rovinj / Museo Rovigno" userId="2bba2c92-0dd1-4a7b-b49f-83e12a11c4c3" providerId="ADAL" clId="{88E5B648-FBF8-4D39-AF3D-BC5761299091}" dt="2025-11-26T06:35:44.986" v="52" actId="1076"/>
        <pc:sldMkLst>
          <pc:docMk/>
          <pc:sldMk cId="2050689291" sldId="258"/>
        </pc:sldMkLst>
        <pc:spChg chg="add mod">
          <ac:chgData name="Elizabeta Rogović – Muzej Rovinj / Museo Rovigno" userId="2bba2c92-0dd1-4a7b-b49f-83e12a11c4c3" providerId="ADAL" clId="{88E5B648-FBF8-4D39-AF3D-BC5761299091}" dt="2025-11-26T06:32:02.906" v="6" actId="207"/>
          <ac:spMkLst>
            <pc:docMk/>
            <pc:sldMk cId="2050689291" sldId="258"/>
            <ac:spMk id="2" creationId="{5D45FEE3-9B5C-8A52-098F-A3AD5080C6BC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32:32.672" v="10" actId="207"/>
          <ac:spMkLst>
            <pc:docMk/>
            <pc:sldMk cId="2050689291" sldId="258"/>
            <ac:spMk id="3" creationId="{BD816072-C5A8-1D93-A9DB-C80C50BFC439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33:07.989" v="14" actId="207"/>
          <ac:spMkLst>
            <pc:docMk/>
            <pc:sldMk cId="2050689291" sldId="258"/>
            <ac:spMk id="4" creationId="{848B34FE-C876-A25D-ABA3-2DF92A71B16E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33:29.030" v="18" actId="207"/>
          <ac:spMkLst>
            <pc:docMk/>
            <pc:sldMk cId="2050689291" sldId="258"/>
            <ac:spMk id="5" creationId="{A7D89500-8774-1FDE-49A2-2BFBED123FDC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34:28.136" v="28" actId="1076"/>
          <ac:spMkLst>
            <pc:docMk/>
            <pc:sldMk cId="2050689291" sldId="258"/>
            <ac:spMk id="6" creationId="{09A0EC44-A4D2-F101-F8FF-8E53B9E9CAD2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34:40.059" v="44" actId="20577"/>
          <ac:spMkLst>
            <pc:docMk/>
            <pc:sldMk cId="2050689291" sldId="258"/>
            <ac:spMk id="7" creationId="{0574FB91-2310-A5DA-DCEC-95DA64A3FD94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35:08.203" v="48" actId="1076"/>
          <ac:spMkLst>
            <pc:docMk/>
            <pc:sldMk cId="2050689291" sldId="258"/>
            <ac:spMk id="8" creationId="{32393D0D-4C66-6B6E-741E-3521A255A772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35:44.986" v="52" actId="1076"/>
          <ac:spMkLst>
            <pc:docMk/>
            <pc:sldMk cId="2050689291" sldId="258"/>
            <ac:spMk id="9" creationId="{2029EC8F-B9EB-1E7E-0C49-9F334357D6C5}"/>
          </ac:spMkLst>
        </pc:spChg>
      </pc:sldChg>
      <pc:sldChg chg="addSp delSp modSp mod setBg">
        <pc:chgData name="Elizabeta Rogović – Muzej Rovinj / Museo Rovigno" userId="2bba2c92-0dd1-4a7b-b49f-83e12a11c4c3" providerId="ADAL" clId="{88E5B648-FBF8-4D39-AF3D-BC5761299091}" dt="2025-11-26T06:42:26.541" v="165" actId="20577"/>
        <pc:sldMkLst>
          <pc:docMk/>
          <pc:sldMk cId="858313544" sldId="259"/>
        </pc:sldMkLst>
        <pc:spChg chg="del mod">
          <ac:chgData name="Elizabeta Rogović – Muzej Rovinj / Museo Rovigno" userId="2bba2c92-0dd1-4a7b-b49f-83e12a11c4c3" providerId="ADAL" clId="{88E5B648-FBF8-4D39-AF3D-BC5761299091}" dt="2025-11-26T06:36:33.623" v="60"/>
          <ac:spMkLst>
            <pc:docMk/>
            <pc:sldMk cId="858313544" sldId="259"/>
            <ac:spMk id="2" creationId="{E1DE6B4B-DF83-F422-17FB-D775A3C394DC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37:07.246" v="65" actId="207"/>
          <ac:spMkLst>
            <pc:docMk/>
            <pc:sldMk cId="858313544" sldId="259"/>
            <ac:spMk id="3" creationId="{CED4680A-294F-6C5D-E4DA-A3D38855AFBC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37:46.631" v="77" actId="14100"/>
          <ac:spMkLst>
            <pc:docMk/>
            <pc:sldMk cId="858313544" sldId="259"/>
            <ac:spMk id="4" creationId="{613B5259-CD8D-7EA6-3C31-C7F6FF326219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38:13.115" v="84" actId="207"/>
          <ac:spMkLst>
            <pc:docMk/>
            <pc:sldMk cId="858313544" sldId="259"/>
            <ac:spMk id="5" creationId="{C99046F8-93D9-8B22-A060-669EED4A2757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38:39.352" v="89" actId="1076"/>
          <ac:spMkLst>
            <pc:docMk/>
            <pc:sldMk cId="858313544" sldId="259"/>
            <ac:spMk id="6" creationId="{E92CD721-A9D9-9FA3-D2B3-B198972FD9C4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42:07.815" v="147" actId="207"/>
          <ac:spMkLst>
            <pc:docMk/>
            <pc:sldMk cId="858313544" sldId="259"/>
            <ac:spMk id="7" creationId="{CE63CD0D-D77D-074A-CB50-482A34276D2B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40:18.720" v="118" actId="20577"/>
          <ac:spMkLst>
            <pc:docMk/>
            <pc:sldMk cId="858313544" sldId="259"/>
            <ac:spMk id="8" creationId="{12028B5F-ECD9-6EBD-6847-DEDCFE133A4B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42:26.541" v="165" actId="20577"/>
          <ac:spMkLst>
            <pc:docMk/>
            <pc:sldMk cId="858313544" sldId="259"/>
            <ac:spMk id="9" creationId="{9806E722-DDF5-30B4-13EB-AF737DF29B55}"/>
          </ac:spMkLst>
        </pc:spChg>
        <pc:spChg chg="add mod">
          <ac:chgData name="Elizabeta Rogović – Muzej Rovinj / Museo Rovigno" userId="2bba2c92-0dd1-4a7b-b49f-83e12a11c4c3" providerId="ADAL" clId="{88E5B648-FBF8-4D39-AF3D-BC5761299091}" dt="2025-11-26T06:42:21.552" v="163" actId="20577"/>
          <ac:spMkLst>
            <pc:docMk/>
            <pc:sldMk cId="858313544" sldId="259"/>
            <ac:spMk id="10" creationId="{F6E813DB-54B4-A4B1-8BCC-F4F3262B3B50}"/>
          </ac:spMkLst>
        </pc:spChg>
      </pc:sldChg>
      <pc:sldChg chg="modSp mod ord">
        <pc:chgData name="Elizabeta Rogović – Muzej Rovinj / Museo Rovigno" userId="2bba2c92-0dd1-4a7b-b49f-83e12a11c4c3" providerId="ADAL" clId="{88E5B648-FBF8-4D39-AF3D-BC5761299091}" dt="2025-11-26T08:07:03.923" v="974" actId="14100"/>
        <pc:sldMkLst>
          <pc:docMk/>
          <pc:sldMk cId="4189343696" sldId="260"/>
        </pc:sldMkLst>
        <pc:spChg chg="mod">
          <ac:chgData name="Elizabeta Rogović – Muzej Rovinj / Museo Rovigno" userId="2bba2c92-0dd1-4a7b-b49f-83e12a11c4c3" providerId="ADAL" clId="{88E5B648-FBF8-4D39-AF3D-BC5761299091}" dt="2025-11-26T08:07:03.923" v="974" actId="14100"/>
          <ac:spMkLst>
            <pc:docMk/>
            <pc:sldMk cId="4189343696" sldId="260"/>
            <ac:spMk id="2" creationId="{BF2268C6-DF8E-E94A-EBB6-C897B204A07E}"/>
          </ac:spMkLst>
        </pc:spChg>
      </pc:sldChg>
      <pc:sldChg chg="del">
        <pc:chgData name="Elizabeta Rogović – Muzej Rovinj / Museo Rovigno" userId="2bba2c92-0dd1-4a7b-b49f-83e12a11c4c3" providerId="ADAL" clId="{88E5B648-FBF8-4D39-AF3D-BC5761299091}" dt="2025-11-26T06:45:11.645" v="189" actId="2696"/>
        <pc:sldMkLst>
          <pc:docMk/>
          <pc:sldMk cId="308392685" sldId="263"/>
        </pc:sldMkLst>
      </pc:sldChg>
      <pc:sldChg chg="modSp mod">
        <pc:chgData name="Elizabeta Rogović – Muzej Rovinj / Museo Rovigno" userId="2bba2c92-0dd1-4a7b-b49f-83e12a11c4c3" providerId="ADAL" clId="{88E5B648-FBF8-4D39-AF3D-BC5761299091}" dt="2025-11-26T06:45:51.357" v="192" actId="113"/>
        <pc:sldMkLst>
          <pc:docMk/>
          <pc:sldMk cId="1900328135" sldId="264"/>
        </pc:sldMkLst>
        <pc:spChg chg="mod">
          <ac:chgData name="Elizabeta Rogović – Muzej Rovinj / Museo Rovigno" userId="2bba2c92-0dd1-4a7b-b49f-83e12a11c4c3" providerId="ADAL" clId="{88E5B648-FBF8-4D39-AF3D-BC5761299091}" dt="2025-11-26T06:45:51.357" v="192" actId="113"/>
          <ac:spMkLst>
            <pc:docMk/>
            <pc:sldMk cId="1900328135" sldId="264"/>
            <ac:spMk id="4" creationId="{E44FF300-EAE8-FD88-66F2-1C8E6494379C}"/>
          </ac:spMkLst>
        </pc:spChg>
      </pc:sldChg>
      <pc:sldChg chg="modSp mod">
        <pc:chgData name="Elizabeta Rogović – Muzej Rovinj / Museo Rovigno" userId="2bba2c92-0dd1-4a7b-b49f-83e12a11c4c3" providerId="ADAL" clId="{88E5B648-FBF8-4D39-AF3D-BC5761299091}" dt="2025-11-26T06:45:45.352" v="191" actId="14100"/>
        <pc:sldMkLst>
          <pc:docMk/>
          <pc:sldMk cId="521255364" sldId="265"/>
        </pc:sldMkLst>
        <pc:spChg chg="mod">
          <ac:chgData name="Elizabeta Rogović – Muzej Rovinj / Museo Rovigno" userId="2bba2c92-0dd1-4a7b-b49f-83e12a11c4c3" providerId="ADAL" clId="{88E5B648-FBF8-4D39-AF3D-BC5761299091}" dt="2025-11-26T06:45:45.352" v="191" actId="14100"/>
          <ac:spMkLst>
            <pc:docMk/>
            <pc:sldMk cId="521255364" sldId="265"/>
            <ac:spMk id="10" creationId="{EDC4BC9F-B877-59A8-A6AF-3DA368642590}"/>
          </ac:spMkLst>
        </pc:spChg>
      </pc:sldChg>
      <pc:sldChg chg="modSp mod">
        <pc:chgData name="Elizabeta Rogović – Muzej Rovinj / Museo Rovigno" userId="2bba2c92-0dd1-4a7b-b49f-83e12a11c4c3" providerId="ADAL" clId="{88E5B648-FBF8-4D39-AF3D-BC5761299091}" dt="2025-11-26T06:45:58.221" v="193" actId="113"/>
        <pc:sldMkLst>
          <pc:docMk/>
          <pc:sldMk cId="554541458" sldId="266"/>
        </pc:sldMkLst>
        <pc:spChg chg="mod">
          <ac:chgData name="Elizabeta Rogović – Muzej Rovinj / Museo Rovigno" userId="2bba2c92-0dd1-4a7b-b49f-83e12a11c4c3" providerId="ADAL" clId="{88E5B648-FBF8-4D39-AF3D-BC5761299091}" dt="2025-11-26T06:45:58.221" v="193" actId="113"/>
          <ac:spMkLst>
            <pc:docMk/>
            <pc:sldMk cId="554541458" sldId="266"/>
            <ac:spMk id="12" creationId="{69B06765-BFEF-EBF1-E72A-599AFCC82E1A}"/>
          </ac:spMkLst>
        </pc:spChg>
      </pc:sldChg>
      <pc:sldChg chg="modSp mod">
        <pc:chgData name="Elizabeta Rogović – Muzej Rovinj / Museo Rovigno" userId="2bba2c92-0dd1-4a7b-b49f-83e12a11c4c3" providerId="ADAL" clId="{88E5B648-FBF8-4D39-AF3D-BC5761299091}" dt="2025-11-26T06:46:06.047" v="194" actId="113"/>
        <pc:sldMkLst>
          <pc:docMk/>
          <pc:sldMk cId="2882636635" sldId="267"/>
        </pc:sldMkLst>
        <pc:spChg chg="mod">
          <ac:chgData name="Elizabeta Rogović – Muzej Rovinj / Museo Rovigno" userId="2bba2c92-0dd1-4a7b-b49f-83e12a11c4c3" providerId="ADAL" clId="{88E5B648-FBF8-4D39-AF3D-BC5761299091}" dt="2025-11-26T06:46:06.047" v="194" actId="113"/>
          <ac:spMkLst>
            <pc:docMk/>
            <pc:sldMk cId="2882636635" sldId="267"/>
            <ac:spMk id="10" creationId="{A43ED5D4-B9F2-4EFF-D066-69E9C90CBD21}"/>
          </ac:spMkLst>
        </pc:spChg>
      </pc:sldChg>
      <pc:sldChg chg="modSp mod">
        <pc:chgData name="Elizabeta Rogović – Muzej Rovinj / Museo Rovigno" userId="2bba2c92-0dd1-4a7b-b49f-83e12a11c4c3" providerId="ADAL" clId="{88E5B648-FBF8-4D39-AF3D-BC5761299091}" dt="2025-11-26T06:46:36.945" v="235" actId="14100"/>
        <pc:sldMkLst>
          <pc:docMk/>
          <pc:sldMk cId="2273801674" sldId="270"/>
        </pc:sldMkLst>
        <pc:spChg chg="mod">
          <ac:chgData name="Elizabeta Rogović – Muzej Rovinj / Museo Rovigno" userId="2bba2c92-0dd1-4a7b-b49f-83e12a11c4c3" providerId="ADAL" clId="{88E5B648-FBF8-4D39-AF3D-BC5761299091}" dt="2025-11-26T06:46:36.945" v="235" actId="14100"/>
          <ac:spMkLst>
            <pc:docMk/>
            <pc:sldMk cId="2273801674" sldId="270"/>
            <ac:spMk id="2" creationId="{09539BAC-A34B-B0B0-D0EA-C7BA17235EEE}"/>
          </ac:spMkLst>
        </pc:spChg>
      </pc:sldChg>
      <pc:sldChg chg="modSp mod ord">
        <pc:chgData name="Elizabeta Rogović – Muzej Rovinj / Museo Rovigno" userId="2bba2c92-0dd1-4a7b-b49f-83e12a11c4c3" providerId="ADAL" clId="{88E5B648-FBF8-4D39-AF3D-BC5761299091}" dt="2025-11-26T08:07:43.623" v="978"/>
        <pc:sldMkLst>
          <pc:docMk/>
          <pc:sldMk cId="1808978196" sldId="272"/>
        </pc:sldMkLst>
        <pc:spChg chg="mod">
          <ac:chgData name="Elizabeta Rogović – Muzej Rovinj / Museo Rovigno" userId="2bba2c92-0dd1-4a7b-b49f-83e12a11c4c3" providerId="ADAL" clId="{88E5B648-FBF8-4D39-AF3D-BC5761299091}" dt="2025-11-26T06:46:58.303" v="236" actId="113"/>
          <ac:spMkLst>
            <pc:docMk/>
            <pc:sldMk cId="1808978196" sldId="272"/>
            <ac:spMk id="12" creationId="{553E246B-320B-BC14-AACB-A287BF5DA226}"/>
          </ac:spMkLst>
        </pc:spChg>
      </pc:sldChg>
      <pc:sldChg chg="modSp mod">
        <pc:chgData name="Elizabeta Rogović – Muzej Rovinj / Museo Rovigno" userId="2bba2c92-0dd1-4a7b-b49f-83e12a11c4c3" providerId="ADAL" clId="{88E5B648-FBF8-4D39-AF3D-BC5761299091}" dt="2025-11-26T06:47:05.803" v="238" actId="14100"/>
        <pc:sldMkLst>
          <pc:docMk/>
          <pc:sldMk cId="3951396976" sldId="273"/>
        </pc:sldMkLst>
        <pc:spChg chg="mod">
          <ac:chgData name="Elizabeta Rogović – Muzej Rovinj / Museo Rovigno" userId="2bba2c92-0dd1-4a7b-b49f-83e12a11c4c3" providerId="ADAL" clId="{88E5B648-FBF8-4D39-AF3D-BC5761299091}" dt="2025-11-26T06:47:05.803" v="238" actId="14100"/>
          <ac:spMkLst>
            <pc:docMk/>
            <pc:sldMk cId="3951396976" sldId="273"/>
            <ac:spMk id="6" creationId="{BBAD1BE7-9F1F-300E-2159-39347A173DDE}"/>
          </ac:spMkLst>
        </pc:spChg>
      </pc:sldChg>
      <pc:sldChg chg="modSp mod ord">
        <pc:chgData name="Elizabeta Rogović – Muzej Rovinj / Museo Rovigno" userId="2bba2c92-0dd1-4a7b-b49f-83e12a11c4c3" providerId="ADAL" clId="{88E5B648-FBF8-4D39-AF3D-BC5761299091}" dt="2025-11-26T08:07:38.891" v="976"/>
        <pc:sldMkLst>
          <pc:docMk/>
          <pc:sldMk cId="3437755705" sldId="274"/>
        </pc:sldMkLst>
        <pc:spChg chg="mod">
          <ac:chgData name="Elizabeta Rogović – Muzej Rovinj / Museo Rovigno" userId="2bba2c92-0dd1-4a7b-b49f-83e12a11c4c3" providerId="ADAL" clId="{88E5B648-FBF8-4D39-AF3D-BC5761299091}" dt="2025-11-26T06:47:12.278" v="239" actId="113"/>
          <ac:spMkLst>
            <pc:docMk/>
            <pc:sldMk cId="3437755705" sldId="274"/>
            <ac:spMk id="14" creationId="{E8AD8E34-665D-DED5-17CF-5FB4A73C12E6}"/>
          </ac:spMkLst>
        </pc:spChg>
      </pc:sldChg>
      <pc:sldChg chg="modSp mod">
        <pc:chgData name="Elizabeta Rogović – Muzej Rovinj / Museo Rovigno" userId="2bba2c92-0dd1-4a7b-b49f-83e12a11c4c3" providerId="ADAL" clId="{88E5B648-FBF8-4D39-AF3D-BC5761299091}" dt="2025-11-26T06:47:20.165" v="240" actId="113"/>
        <pc:sldMkLst>
          <pc:docMk/>
          <pc:sldMk cId="3746676928" sldId="275"/>
        </pc:sldMkLst>
        <pc:spChg chg="mod">
          <ac:chgData name="Elizabeta Rogović – Muzej Rovinj / Museo Rovigno" userId="2bba2c92-0dd1-4a7b-b49f-83e12a11c4c3" providerId="ADAL" clId="{88E5B648-FBF8-4D39-AF3D-BC5761299091}" dt="2025-11-26T06:47:20.165" v="240" actId="113"/>
          <ac:spMkLst>
            <pc:docMk/>
            <pc:sldMk cId="3746676928" sldId="275"/>
            <ac:spMk id="10" creationId="{A2B70C17-F341-69E2-BD5C-DB1A6403DE91}"/>
          </ac:spMkLst>
        </pc:spChg>
      </pc:sldChg>
      <pc:sldChg chg="modSp mod setBg">
        <pc:chgData name="Elizabeta Rogović – Muzej Rovinj / Museo Rovigno" userId="2bba2c92-0dd1-4a7b-b49f-83e12a11c4c3" providerId="ADAL" clId="{88E5B648-FBF8-4D39-AF3D-BC5761299091}" dt="2025-11-26T06:47:46.079" v="242"/>
        <pc:sldMkLst>
          <pc:docMk/>
          <pc:sldMk cId="3378761247" sldId="276"/>
        </pc:sldMkLst>
        <pc:spChg chg="mod">
          <ac:chgData name="Elizabeta Rogović – Muzej Rovinj / Museo Rovigno" userId="2bba2c92-0dd1-4a7b-b49f-83e12a11c4c3" providerId="ADAL" clId="{88E5B648-FBF8-4D39-AF3D-BC5761299091}" dt="2025-11-26T06:47:27.752" v="241" actId="113"/>
          <ac:spMkLst>
            <pc:docMk/>
            <pc:sldMk cId="3378761247" sldId="276"/>
            <ac:spMk id="6" creationId="{9C25AE0A-5757-E396-32A4-51C7072303C3}"/>
          </ac:spMkLst>
        </pc:spChg>
      </pc:sldChg>
      <pc:sldChg chg="setBg">
        <pc:chgData name="Elizabeta Rogović – Muzej Rovinj / Museo Rovigno" userId="2bba2c92-0dd1-4a7b-b49f-83e12a11c4c3" providerId="ADAL" clId="{88E5B648-FBF8-4D39-AF3D-BC5761299091}" dt="2025-11-26T06:47:57.240" v="244"/>
        <pc:sldMkLst>
          <pc:docMk/>
          <pc:sldMk cId="1591496848" sldId="277"/>
        </pc:sldMkLst>
      </pc:sldChg>
      <pc:sldChg chg="modSp mod setBg">
        <pc:chgData name="Elizabeta Rogović – Muzej Rovinj / Museo Rovigno" userId="2bba2c92-0dd1-4a7b-b49f-83e12a11c4c3" providerId="ADAL" clId="{88E5B648-FBF8-4D39-AF3D-BC5761299091}" dt="2025-11-26T06:48:35.819" v="258" actId="14100"/>
        <pc:sldMkLst>
          <pc:docMk/>
          <pc:sldMk cId="2153357923" sldId="278"/>
        </pc:sldMkLst>
        <pc:spChg chg="mod">
          <ac:chgData name="Elizabeta Rogović – Muzej Rovinj / Museo Rovigno" userId="2bba2c92-0dd1-4a7b-b49f-83e12a11c4c3" providerId="ADAL" clId="{88E5B648-FBF8-4D39-AF3D-BC5761299091}" dt="2025-11-26T06:48:22.902" v="255" actId="20577"/>
          <ac:spMkLst>
            <pc:docMk/>
            <pc:sldMk cId="2153357923" sldId="278"/>
            <ac:spMk id="13" creationId="{223654A1-299B-5B41-6E75-ADEDC72A5BC7}"/>
          </ac:spMkLst>
        </pc:spChg>
        <pc:picChg chg="mod">
          <ac:chgData name="Elizabeta Rogović – Muzej Rovinj / Museo Rovigno" userId="2bba2c92-0dd1-4a7b-b49f-83e12a11c4c3" providerId="ADAL" clId="{88E5B648-FBF8-4D39-AF3D-BC5761299091}" dt="2025-11-26T06:48:35.819" v="258" actId="14100"/>
          <ac:picMkLst>
            <pc:docMk/>
            <pc:sldMk cId="2153357923" sldId="278"/>
            <ac:picMk id="8" creationId="{C173D7C0-4035-9E1E-5997-A7B9D77CB54B}"/>
          </ac:picMkLst>
        </pc:picChg>
      </pc:sldChg>
      <pc:sldChg chg="setBg">
        <pc:chgData name="Elizabeta Rogović – Muzej Rovinj / Museo Rovigno" userId="2bba2c92-0dd1-4a7b-b49f-83e12a11c4c3" providerId="ADAL" clId="{88E5B648-FBF8-4D39-AF3D-BC5761299091}" dt="2025-11-26T06:48:54.656" v="260"/>
        <pc:sldMkLst>
          <pc:docMk/>
          <pc:sldMk cId="309728727" sldId="279"/>
        </pc:sldMkLst>
      </pc:sldChg>
      <pc:sldChg chg="setBg">
        <pc:chgData name="Elizabeta Rogović – Muzej Rovinj / Museo Rovigno" userId="2bba2c92-0dd1-4a7b-b49f-83e12a11c4c3" providerId="ADAL" clId="{88E5B648-FBF8-4D39-AF3D-BC5761299091}" dt="2025-11-26T06:48:59.215" v="261"/>
        <pc:sldMkLst>
          <pc:docMk/>
          <pc:sldMk cId="581894769" sldId="280"/>
        </pc:sldMkLst>
      </pc:sldChg>
      <pc:sldChg chg="modSp mod setBg">
        <pc:chgData name="Elizabeta Rogović – Muzej Rovinj / Museo Rovigno" userId="2bba2c92-0dd1-4a7b-b49f-83e12a11c4c3" providerId="ADAL" clId="{88E5B648-FBF8-4D39-AF3D-BC5761299091}" dt="2025-11-26T06:49:05.997" v="262"/>
        <pc:sldMkLst>
          <pc:docMk/>
          <pc:sldMk cId="3533017574" sldId="281"/>
        </pc:sldMkLst>
        <pc:spChg chg="mod">
          <ac:chgData name="Elizabeta Rogović – Muzej Rovinj / Museo Rovigno" userId="2bba2c92-0dd1-4a7b-b49f-83e12a11c4c3" providerId="ADAL" clId="{88E5B648-FBF8-4D39-AF3D-BC5761299091}" dt="2025-11-26T06:48:47.320" v="259" actId="113"/>
          <ac:spMkLst>
            <pc:docMk/>
            <pc:sldMk cId="3533017574" sldId="281"/>
            <ac:spMk id="4" creationId="{2DCAE560-94D3-081A-63FB-33A03B473569}"/>
          </ac:spMkLst>
        </pc:spChg>
      </pc:sldChg>
      <pc:sldChg chg="addSp modSp mod setBg">
        <pc:chgData name="Elizabeta Rogović – Muzej Rovinj / Museo Rovigno" userId="2bba2c92-0dd1-4a7b-b49f-83e12a11c4c3" providerId="ADAL" clId="{88E5B648-FBF8-4D39-AF3D-BC5761299091}" dt="2025-11-26T08:08:36.098" v="1007" actId="14100"/>
        <pc:sldMkLst>
          <pc:docMk/>
          <pc:sldMk cId="2452384681" sldId="282"/>
        </pc:sldMkLst>
        <pc:spChg chg="add mod">
          <ac:chgData name="Elizabeta Rogović – Muzej Rovinj / Museo Rovigno" userId="2bba2c92-0dd1-4a7b-b49f-83e12a11c4c3" providerId="ADAL" clId="{88E5B648-FBF8-4D39-AF3D-BC5761299091}" dt="2025-11-26T08:08:36.098" v="1007" actId="14100"/>
          <ac:spMkLst>
            <pc:docMk/>
            <pc:sldMk cId="2452384681" sldId="282"/>
            <ac:spMk id="2" creationId="{F779B99A-A73E-5CC9-F415-3B0F32F13F33}"/>
          </ac:spMkLst>
        </pc:spChg>
        <pc:spChg chg="mod">
          <ac:chgData name="Elizabeta Rogović – Muzej Rovinj / Museo Rovigno" userId="2bba2c92-0dd1-4a7b-b49f-83e12a11c4c3" providerId="ADAL" clId="{88E5B648-FBF8-4D39-AF3D-BC5761299091}" dt="2025-11-26T06:49:29.902" v="264" actId="113"/>
          <ac:spMkLst>
            <pc:docMk/>
            <pc:sldMk cId="2452384681" sldId="282"/>
            <ac:spMk id="4" creationId="{8BC0E061-C795-FA0E-DDF8-E3B9FA9AED44}"/>
          </ac:spMkLst>
        </pc:spChg>
      </pc:sldChg>
      <pc:sldChg chg="modSp mod setBg">
        <pc:chgData name="Elizabeta Rogović – Muzej Rovinj / Museo Rovigno" userId="2bba2c92-0dd1-4a7b-b49f-83e12a11c4c3" providerId="ADAL" clId="{88E5B648-FBF8-4D39-AF3D-BC5761299091}" dt="2025-11-26T08:08:41.087" v="1008" actId="1076"/>
        <pc:sldMkLst>
          <pc:docMk/>
          <pc:sldMk cId="1325626655" sldId="283"/>
        </pc:sldMkLst>
        <pc:spChg chg="mod">
          <ac:chgData name="Elizabeta Rogović – Muzej Rovinj / Museo Rovigno" userId="2bba2c92-0dd1-4a7b-b49f-83e12a11c4c3" providerId="ADAL" clId="{88E5B648-FBF8-4D39-AF3D-BC5761299091}" dt="2025-11-26T08:08:41.087" v="1008" actId="1076"/>
          <ac:spMkLst>
            <pc:docMk/>
            <pc:sldMk cId="1325626655" sldId="283"/>
            <ac:spMk id="8" creationId="{DD69C5EA-F149-FD7E-F41B-406855C88519}"/>
          </ac:spMkLst>
        </pc:spChg>
        <pc:spChg chg="mod">
          <ac:chgData name="Elizabeta Rogović – Muzej Rovinj / Museo Rovigno" userId="2bba2c92-0dd1-4a7b-b49f-83e12a11c4c3" providerId="ADAL" clId="{88E5B648-FBF8-4D39-AF3D-BC5761299091}" dt="2025-11-26T06:49:35.653" v="265" actId="113"/>
          <ac:spMkLst>
            <pc:docMk/>
            <pc:sldMk cId="1325626655" sldId="283"/>
            <ac:spMk id="9" creationId="{A15AF1CD-7F23-1486-F841-C879EC69C2BA}"/>
          </ac:spMkLst>
        </pc:spChg>
      </pc:sldChg>
      <pc:sldChg chg="addSp delSp modSp mod setBg">
        <pc:chgData name="Elizabeta Rogović – Muzej Rovinj / Museo Rovigno" userId="2bba2c92-0dd1-4a7b-b49f-83e12a11c4c3" providerId="ADAL" clId="{88E5B648-FBF8-4D39-AF3D-BC5761299091}" dt="2025-11-26T08:19:02.914" v="1018"/>
        <pc:sldMkLst>
          <pc:docMk/>
          <pc:sldMk cId="1426189654" sldId="284"/>
        </pc:sldMkLst>
        <pc:spChg chg="del mod">
          <ac:chgData name="Elizabeta Rogović – Muzej Rovinj / Museo Rovigno" userId="2bba2c92-0dd1-4a7b-b49f-83e12a11c4c3" providerId="ADAL" clId="{88E5B648-FBF8-4D39-AF3D-BC5761299091}" dt="2025-11-26T08:19:02.914" v="1018"/>
          <ac:spMkLst>
            <pc:docMk/>
            <pc:sldMk cId="1426189654" sldId="284"/>
            <ac:spMk id="4" creationId="{5E0E6B52-BBE7-6B32-A2EE-E90A06AAAF02}"/>
          </ac:spMkLst>
        </pc:spChg>
        <pc:picChg chg="add mod">
          <ac:chgData name="Elizabeta Rogović – Muzej Rovinj / Museo Rovigno" userId="2bba2c92-0dd1-4a7b-b49f-83e12a11c4c3" providerId="ADAL" clId="{88E5B648-FBF8-4D39-AF3D-BC5761299091}" dt="2025-11-26T08:18:54.594" v="1016" actId="1076"/>
          <ac:picMkLst>
            <pc:docMk/>
            <pc:sldMk cId="1426189654" sldId="284"/>
            <ac:picMk id="7" creationId="{2BE84B71-2086-578E-9EB9-970FD7375102}"/>
          </ac:picMkLst>
        </pc:picChg>
      </pc:sldChg>
      <pc:sldChg chg="setBg">
        <pc:chgData name="Elizabeta Rogović – Muzej Rovinj / Museo Rovigno" userId="2bba2c92-0dd1-4a7b-b49f-83e12a11c4c3" providerId="ADAL" clId="{88E5B648-FBF8-4D39-AF3D-BC5761299091}" dt="2025-11-26T06:47:50.777" v="243"/>
        <pc:sldMkLst>
          <pc:docMk/>
          <pc:sldMk cId="1060095067" sldId="285"/>
        </pc:sldMkLst>
      </pc:sldChg>
      <pc:sldChg chg="modSp add mod ord">
        <pc:chgData name="Elizabeta Rogović – Muzej Rovinj / Museo Rovigno" userId="2bba2c92-0dd1-4a7b-b49f-83e12a11c4c3" providerId="ADAL" clId="{88E5B648-FBF8-4D39-AF3D-BC5761299091}" dt="2025-11-26T06:45:00.853" v="188" actId="1076"/>
        <pc:sldMkLst>
          <pc:docMk/>
          <pc:sldMk cId="516733393" sldId="286"/>
        </pc:sldMkLst>
        <pc:spChg chg="mod">
          <ac:chgData name="Elizabeta Rogović – Muzej Rovinj / Museo Rovigno" userId="2bba2c92-0dd1-4a7b-b49f-83e12a11c4c3" providerId="ADAL" clId="{88E5B648-FBF8-4D39-AF3D-BC5761299091}" dt="2025-11-26T06:43:51.961" v="173" actId="207"/>
          <ac:spMkLst>
            <pc:docMk/>
            <pc:sldMk cId="516733393" sldId="286"/>
            <ac:spMk id="3" creationId="{0AD05D64-B40A-F891-5EDB-25237FFCD49A}"/>
          </ac:spMkLst>
        </pc:spChg>
        <pc:spChg chg="mod">
          <ac:chgData name="Elizabeta Rogović – Muzej Rovinj / Museo Rovigno" userId="2bba2c92-0dd1-4a7b-b49f-83e12a11c4c3" providerId="ADAL" clId="{88E5B648-FBF8-4D39-AF3D-BC5761299091}" dt="2025-11-26T06:44:10.475" v="176" actId="207"/>
          <ac:spMkLst>
            <pc:docMk/>
            <pc:sldMk cId="516733393" sldId="286"/>
            <ac:spMk id="4" creationId="{11FE71C7-EE0E-DE55-06B9-9F2195E88151}"/>
          </ac:spMkLst>
        </pc:spChg>
        <pc:spChg chg="mod">
          <ac:chgData name="Elizabeta Rogović – Muzej Rovinj / Museo Rovigno" userId="2bba2c92-0dd1-4a7b-b49f-83e12a11c4c3" providerId="ADAL" clId="{88E5B648-FBF8-4D39-AF3D-BC5761299091}" dt="2025-11-26T06:44:01.053" v="174" actId="207"/>
          <ac:spMkLst>
            <pc:docMk/>
            <pc:sldMk cId="516733393" sldId="286"/>
            <ac:spMk id="6" creationId="{BD048117-4825-2692-03CF-288E9497C304}"/>
          </ac:spMkLst>
        </pc:spChg>
        <pc:spChg chg="mod">
          <ac:chgData name="Elizabeta Rogović – Muzej Rovinj / Museo Rovigno" userId="2bba2c92-0dd1-4a7b-b49f-83e12a11c4c3" providerId="ADAL" clId="{88E5B648-FBF8-4D39-AF3D-BC5761299091}" dt="2025-11-26T06:45:00.853" v="188" actId="1076"/>
          <ac:spMkLst>
            <pc:docMk/>
            <pc:sldMk cId="516733393" sldId="286"/>
            <ac:spMk id="8" creationId="{4E503889-24D0-0073-6CD7-F64A17770469}"/>
          </ac:spMkLst>
        </pc:spChg>
      </pc:sldChg>
      <pc:sldChg chg="addSp delSp modSp new mod">
        <pc:chgData name="Elizabeta Rogović – Muzej Rovinj / Museo Rovigno" userId="2bba2c92-0dd1-4a7b-b49f-83e12a11c4c3" providerId="ADAL" clId="{88E5B648-FBF8-4D39-AF3D-BC5761299091}" dt="2025-11-26T06:56:29.220" v="467" actId="1076"/>
        <pc:sldMkLst>
          <pc:docMk/>
          <pc:sldMk cId="3812635127" sldId="287"/>
        </pc:sldMkLst>
        <pc:spChg chg="add mod">
          <ac:chgData name="Elizabeta Rogović – Muzej Rovinj / Museo Rovigno" userId="2bba2c92-0dd1-4a7b-b49f-83e12a11c4c3" providerId="ADAL" clId="{88E5B648-FBF8-4D39-AF3D-BC5761299091}" dt="2025-11-26T06:54:13.036" v="400" actId="1076"/>
          <ac:spMkLst>
            <pc:docMk/>
            <pc:sldMk cId="3812635127" sldId="287"/>
            <ac:spMk id="2" creationId="{B3C5E6C3-4DF5-A6E6-F4B4-2588DABFC744}"/>
          </ac:spMkLst>
        </pc:spChg>
        <pc:spChg chg="add del mod">
          <ac:chgData name="Elizabeta Rogović – Muzej Rovinj / Museo Rovigno" userId="2bba2c92-0dd1-4a7b-b49f-83e12a11c4c3" providerId="ADAL" clId="{88E5B648-FBF8-4D39-AF3D-BC5761299091}" dt="2025-11-26T06:55:05.370" v="448" actId="122"/>
          <ac:spMkLst>
            <pc:docMk/>
            <pc:sldMk cId="3812635127" sldId="287"/>
            <ac:spMk id="7" creationId="{D54491E7-4973-D098-22D1-0545DD0D9F0D}"/>
          </ac:spMkLst>
        </pc:spChg>
        <pc:picChg chg="add mod">
          <ac:chgData name="Elizabeta Rogović – Muzej Rovinj / Museo Rovigno" userId="2bba2c92-0dd1-4a7b-b49f-83e12a11c4c3" providerId="ADAL" clId="{88E5B648-FBF8-4D39-AF3D-BC5761299091}" dt="2025-11-26T06:53:14.104" v="317" actId="1076"/>
          <ac:picMkLst>
            <pc:docMk/>
            <pc:sldMk cId="3812635127" sldId="287"/>
            <ac:picMk id="4" creationId="{38CFF43E-C8FC-9F95-693B-D39C4E4846F5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6:53:12.352" v="316" actId="1076"/>
          <ac:picMkLst>
            <pc:docMk/>
            <pc:sldMk cId="3812635127" sldId="287"/>
            <ac:picMk id="6" creationId="{E7EF27D0-A55D-0C88-561C-5ACC3B34ADE5}"/>
          </ac:picMkLst>
        </pc:picChg>
        <pc:picChg chg="add del mod">
          <ac:chgData name="Elizabeta Rogović – Muzej Rovinj / Museo Rovigno" userId="2bba2c92-0dd1-4a7b-b49f-83e12a11c4c3" providerId="ADAL" clId="{88E5B648-FBF8-4D39-AF3D-BC5761299091}" dt="2025-11-26T06:54:39.737" v="408" actId="22"/>
          <ac:picMkLst>
            <pc:docMk/>
            <pc:sldMk cId="3812635127" sldId="287"/>
            <ac:picMk id="9" creationId="{9942C5C7-ACD9-B35D-A5A3-DA41BF901CF8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6:55:22.206" v="453" actId="1076"/>
          <ac:picMkLst>
            <pc:docMk/>
            <pc:sldMk cId="3812635127" sldId="287"/>
            <ac:picMk id="11" creationId="{4F54B775-4F4A-877A-6028-32985DBBAC7F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6:55:54.069" v="460" actId="1076"/>
          <ac:picMkLst>
            <pc:docMk/>
            <pc:sldMk cId="3812635127" sldId="287"/>
            <ac:picMk id="13" creationId="{D7016A30-05B9-3295-937B-D198FD8409DD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6:56:29.220" v="467" actId="1076"/>
          <ac:picMkLst>
            <pc:docMk/>
            <pc:sldMk cId="3812635127" sldId="287"/>
            <ac:picMk id="15" creationId="{7A750D56-BC1D-394C-0D29-077FF7F9BA8A}"/>
          </ac:picMkLst>
        </pc:picChg>
      </pc:sldChg>
      <pc:sldChg chg="addSp modSp new mod">
        <pc:chgData name="Elizabeta Rogović – Muzej Rovinj / Museo Rovigno" userId="2bba2c92-0dd1-4a7b-b49f-83e12a11c4c3" providerId="ADAL" clId="{88E5B648-FBF8-4D39-AF3D-BC5761299091}" dt="2025-11-26T07:13:26.358" v="516" actId="1076"/>
        <pc:sldMkLst>
          <pc:docMk/>
          <pc:sldMk cId="1872556026" sldId="288"/>
        </pc:sldMkLst>
        <pc:spChg chg="add mod">
          <ac:chgData name="Elizabeta Rogović – Muzej Rovinj / Museo Rovigno" userId="2bba2c92-0dd1-4a7b-b49f-83e12a11c4c3" providerId="ADAL" clId="{88E5B648-FBF8-4D39-AF3D-BC5761299091}" dt="2025-11-26T07:08:39.780" v="489" actId="1076"/>
          <ac:spMkLst>
            <pc:docMk/>
            <pc:sldMk cId="1872556026" sldId="288"/>
            <ac:spMk id="4" creationId="{69D85BCB-51E0-A029-E991-A53D0247F9A1}"/>
          </ac:spMkLst>
        </pc:spChg>
        <pc:picChg chg="add mod">
          <ac:chgData name="Elizabeta Rogović – Muzej Rovinj / Museo Rovigno" userId="2bba2c92-0dd1-4a7b-b49f-83e12a11c4c3" providerId="ADAL" clId="{88E5B648-FBF8-4D39-AF3D-BC5761299091}" dt="2025-11-26T07:07:14.397" v="473" actId="1076"/>
          <ac:picMkLst>
            <pc:docMk/>
            <pc:sldMk cId="1872556026" sldId="288"/>
            <ac:picMk id="3" creationId="{CC7F5A08-7BF5-03E4-F1B2-568AB89CDD79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7:08:34.522" v="488"/>
          <ac:picMkLst>
            <pc:docMk/>
            <pc:sldMk cId="1872556026" sldId="288"/>
            <ac:picMk id="6" creationId="{33CBC864-3031-A5BA-B7F3-81044A86BE8E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7:08:54.022" v="494"/>
          <ac:picMkLst>
            <pc:docMk/>
            <pc:sldMk cId="1872556026" sldId="288"/>
            <ac:picMk id="8" creationId="{BCB8F283-5D17-7B20-E0D2-F864D008DA06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7:11:58.580" v="510" actId="1076"/>
          <ac:picMkLst>
            <pc:docMk/>
            <pc:sldMk cId="1872556026" sldId="288"/>
            <ac:picMk id="10" creationId="{250D9A90-1D4C-1550-06AA-C0035D443E71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7:09:51.630" v="504"/>
          <ac:picMkLst>
            <pc:docMk/>
            <pc:sldMk cId="1872556026" sldId="288"/>
            <ac:picMk id="12" creationId="{6E89417F-BDEE-A5E2-5DED-B0A436F178A7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7:12:01.747" v="511" actId="1076"/>
          <ac:picMkLst>
            <pc:docMk/>
            <pc:sldMk cId="1872556026" sldId="288"/>
            <ac:picMk id="14" creationId="{95AB675A-E552-9143-4A7E-99D7E53F487F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7:13:26.358" v="516" actId="1076"/>
          <ac:picMkLst>
            <pc:docMk/>
            <pc:sldMk cId="1872556026" sldId="288"/>
            <ac:picMk id="16" creationId="{DE98B6A0-FDDF-5483-137F-8D7CF3E4E8B2}"/>
          </ac:picMkLst>
        </pc:picChg>
      </pc:sldChg>
      <pc:sldChg chg="modSp add mod ord setBg">
        <pc:chgData name="Elizabeta Rogović – Muzej Rovinj / Museo Rovigno" userId="2bba2c92-0dd1-4a7b-b49f-83e12a11c4c3" providerId="ADAL" clId="{88E5B648-FBF8-4D39-AF3D-BC5761299091}" dt="2025-11-26T07:18:23.075" v="527" actId="113"/>
        <pc:sldMkLst>
          <pc:docMk/>
          <pc:sldMk cId="3484640957" sldId="289"/>
        </pc:sldMkLst>
        <pc:spChg chg="mod">
          <ac:chgData name="Elizabeta Rogović – Muzej Rovinj / Museo Rovigno" userId="2bba2c92-0dd1-4a7b-b49f-83e12a11c4c3" providerId="ADAL" clId="{88E5B648-FBF8-4D39-AF3D-BC5761299091}" dt="2025-11-26T07:17:07.340" v="520" actId="207"/>
          <ac:spMkLst>
            <pc:docMk/>
            <pc:sldMk cId="3484640957" sldId="289"/>
            <ac:spMk id="4" creationId="{E9546565-A035-D534-D7F8-316C555FE84C}"/>
          </ac:spMkLst>
        </pc:spChg>
        <pc:spChg chg="mod">
          <ac:chgData name="Elizabeta Rogović – Muzej Rovinj / Museo Rovigno" userId="2bba2c92-0dd1-4a7b-b49f-83e12a11c4c3" providerId="ADAL" clId="{88E5B648-FBF8-4D39-AF3D-BC5761299091}" dt="2025-11-26T07:17:27.066" v="521" actId="207"/>
          <ac:spMkLst>
            <pc:docMk/>
            <pc:sldMk cId="3484640957" sldId="289"/>
            <ac:spMk id="5" creationId="{FED5DEE8-D155-0734-2EDB-92B1AABC16A7}"/>
          </ac:spMkLst>
        </pc:spChg>
        <pc:spChg chg="mod">
          <ac:chgData name="Elizabeta Rogović – Muzej Rovinj / Museo Rovigno" userId="2bba2c92-0dd1-4a7b-b49f-83e12a11c4c3" providerId="ADAL" clId="{88E5B648-FBF8-4D39-AF3D-BC5761299091}" dt="2025-11-26T07:17:37.691" v="522" actId="207"/>
          <ac:spMkLst>
            <pc:docMk/>
            <pc:sldMk cId="3484640957" sldId="289"/>
            <ac:spMk id="8" creationId="{192286A0-93E4-BE34-D52F-C27A738DC6AF}"/>
          </ac:spMkLst>
        </pc:spChg>
        <pc:spChg chg="mod">
          <ac:chgData name="Elizabeta Rogović – Muzej Rovinj / Museo Rovigno" userId="2bba2c92-0dd1-4a7b-b49f-83e12a11c4c3" providerId="ADAL" clId="{88E5B648-FBF8-4D39-AF3D-BC5761299091}" dt="2025-11-26T07:18:23.075" v="527" actId="113"/>
          <ac:spMkLst>
            <pc:docMk/>
            <pc:sldMk cId="3484640957" sldId="289"/>
            <ac:spMk id="9" creationId="{9E885AB3-DD54-9CAB-79E6-E4AAD2D51FE3}"/>
          </ac:spMkLst>
        </pc:spChg>
      </pc:sldChg>
      <pc:sldChg chg="modSp add mod ord">
        <pc:chgData name="Elizabeta Rogović – Muzej Rovinj / Museo Rovigno" userId="2bba2c92-0dd1-4a7b-b49f-83e12a11c4c3" providerId="ADAL" clId="{88E5B648-FBF8-4D39-AF3D-BC5761299091}" dt="2025-11-26T07:19:38.314" v="535" actId="207"/>
        <pc:sldMkLst>
          <pc:docMk/>
          <pc:sldMk cId="3534229933" sldId="290"/>
        </pc:sldMkLst>
        <pc:spChg chg="mod">
          <ac:chgData name="Elizabeta Rogović – Muzej Rovinj / Museo Rovigno" userId="2bba2c92-0dd1-4a7b-b49f-83e12a11c4c3" providerId="ADAL" clId="{88E5B648-FBF8-4D39-AF3D-BC5761299091}" dt="2025-11-26T07:19:09.013" v="532" actId="207"/>
          <ac:spMkLst>
            <pc:docMk/>
            <pc:sldMk cId="3534229933" sldId="290"/>
            <ac:spMk id="5" creationId="{5E7F1A1F-01F3-6151-FD52-AA5ACBC434FD}"/>
          </ac:spMkLst>
        </pc:spChg>
        <pc:spChg chg="mod">
          <ac:chgData name="Elizabeta Rogović – Muzej Rovinj / Museo Rovigno" userId="2bba2c92-0dd1-4a7b-b49f-83e12a11c4c3" providerId="ADAL" clId="{88E5B648-FBF8-4D39-AF3D-BC5761299091}" dt="2025-11-26T07:19:20.896" v="534" actId="207"/>
          <ac:spMkLst>
            <pc:docMk/>
            <pc:sldMk cId="3534229933" sldId="290"/>
            <ac:spMk id="7" creationId="{6A4D002C-0EB7-043F-31AD-192990D6835E}"/>
          </ac:spMkLst>
        </pc:spChg>
        <pc:spChg chg="mod">
          <ac:chgData name="Elizabeta Rogović – Muzej Rovinj / Museo Rovigno" userId="2bba2c92-0dd1-4a7b-b49f-83e12a11c4c3" providerId="ADAL" clId="{88E5B648-FBF8-4D39-AF3D-BC5761299091}" dt="2025-11-26T07:19:38.314" v="535" actId="207"/>
          <ac:spMkLst>
            <pc:docMk/>
            <pc:sldMk cId="3534229933" sldId="290"/>
            <ac:spMk id="9" creationId="{D810B949-1EBD-9ADF-9718-FFF263DAE65E}"/>
          </ac:spMkLst>
        </pc:spChg>
        <pc:spChg chg="mod">
          <ac:chgData name="Elizabeta Rogović – Muzej Rovinj / Museo Rovigno" userId="2bba2c92-0dd1-4a7b-b49f-83e12a11c4c3" providerId="ADAL" clId="{88E5B648-FBF8-4D39-AF3D-BC5761299091}" dt="2025-11-26T07:18:54.415" v="531" actId="207"/>
          <ac:spMkLst>
            <pc:docMk/>
            <pc:sldMk cId="3534229933" sldId="290"/>
            <ac:spMk id="10" creationId="{CE335075-F644-22C2-3AE0-03CDEBD1E9D8}"/>
          </ac:spMkLst>
        </pc:spChg>
      </pc:sldChg>
      <pc:sldChg chg="addSp modSp new mod">
        <pc:chgData name="Elizabeta Rogović – Muzej Rovinj / Museo Rovigno" userId="2bba2c92-0dd1-4a7b-b49f-83e12a11c4c3" providerId="ADAL" clId="{88E5B648-FBF8-4D39-AF3D-BC5761299091}" dt="2025-11-26T07:36:49.647" v="580" actId="113"/>
        <pc:sldMkLst>
          <pc:docMk/>
          <pc:sldMk cId="545562713" sldId="291"/>
        </pc:sldMkLst>
        <pc:spChg chg="add mod">
          <ac:chgData name="Elizabeta Rogović – Muzej Rovinj / Museo Rovigno" userId="2bba2c92-0dd1-4a7b-b49f-83e12a11c4c3" providerId="ADAL" clId="{88E5B648-FBF8-4D39-AF3D-BC5761299091}" dt="2025-11-26T07:36:49.647" v="580" actId="113"/>
          <ac:spMkLst>
            <pc:docMk/>
            <pc:sldMk cId="545562713" sldId="291"/>
            <ac:spMk id="10" creationId="{BE1735D2-C1E2-0B5D-DFFA-0ED213D2D471}"/>
          </ac:spMkLst>
        </pc:spChg>
        <pc:picChg chg="add mod">
          <ac:chgData name="Elizabeta Rogović – Muzej Rovinj / Museo Rovigno" userId="2bba2c92-0dd1-4a7b-b49f-83e12a11c4c3" providerId="ADAL" clId="{88E5B648-FBF8-4D39-AF3D-BC5761299091}" dt="2025-11-26T07:30:44.914" v="561" actId="1076"/>
          <ac:picMkLst>
            <pc:docMk/>
            <pc:sldMk cId="545562713" sldId="291"/>
            <ac:picMk id="3" creationId="{45286B77-9FC3-03A9-6741-8C60EE5A13E5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7:30:53.356" v="563" actId="1076"/>
          <ac:picMkLst>
            <pc:docMk/>
            <pc:sldMk cId="545562713" sldId="291"/>
            <ac:picMk id="5" creationId="{EEB0E9EF-827A-1681-323C-6C56843726F1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7:30:47.630" v="562" actId="1076"/>
          <ac:picMkLst>
            <pc:docMk/>
            <pc:sldMk cId="545562713" sldId="291"/>
            <ac:picMk id="7" creationId="{E067C8AF-502C-F50D-A823-488196FA9671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7:36:25.681" v="568" actId="1076"/>
          <ac:picMkLst>
            <pc:docMk/>
            <pc:sldMk cId="545562713" sldId="291"/>
            <ac:picMk id="9" creationId="{189973A9-9A87-E013-A051-04607570E69A}"/>
          </ac:picMkLst>
        </pc:picChg>
      </pc:sldChg>
      <pc:sldChg chg="addSp delSp modSp new mod">
        <pc:chgData name="Elizabeta Rogović – Muzej Rovinj / Museo Rovigno" userId="2bba2c92-0dd1-4a7b-b49f-83e12a11c4c3" providerId="ADAL" clId="{88E5B648-FBF8-4D39-AF3D-BC5761299091}" dt="2025-11-26T08:06:45.616" v="972" actId="20577"/>
        <pc:sldMkLst>
          <pc:docMk/>
          <pc:sldMk cId="77286957" sldId="292"/>
        </pc:sldMkLst>
        <pc:spChg chg="add mod">
          <ac:chgData name="Elizabeta Rogović – Muzej Rovinj / Museo Rovigno" userId="2bba2c92-0dd1-4a7b-b49f-83e12a11c4c3" providerId="ADAL" clId="{88E5B648-FBF8-4D39-AF3D-BC5761299091}" dt="2025-11-26T08:06:45.616" v="972" actId="20577"/>
          <ac:spMkLst>
            <pc:docMk/>
            <pc:sldMk cId="77286957" sldId="292"/>
            <ac:spMk id="8" creationId="{CF30CB4D-B1B4-6C38-C418-2176C6B8ABD9}"/>
          </ac:spMkLst>
        </pc:spChg>
        <pc:picChg chg="add del mod">
          <ac:chgData name="Elizabeta Rogović – Muzej Rovinj / Museo Rovigno" userId="2bba2c92-0dd1-4a7b-b49f-83e12a11c4c3" providerId="ADAL" clId="{88E5B648-FBF8-4D39-AF3D-BC5761299091}" dt="2025-11-26T08:00:14.207" v="944" actId="478"/>
          <ac:picMkLst>
            <pc:docMk/>
            <pc:sldMk cId="77286957" sldId="292"/>
            <ac:picMk id="3" creationId="{F2295BFE-B6D2-5FE5-BC4A-61EA117211A2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7:59:07.647" v="935" actId="931"/>
          <ac:picMkLst>
            <pc:docMk/>
            <pc:sldMk cId="77286957" sldId="292"/>
            <ac:picMk id="5" creationId="{44F70AE8-D113-D364-92CF-BA3919AB6CB7}"/>
          </ac:picMkLst>
        </pc:picChg>
        <pc:picChg chg="add del mod">
          <ac:chgData name="Elizabeta Rogović – Muzej Rovinj / Museo Rovigno" userId="2bba2c92-0dd1-4a7b-b49f-83e12a11c4c3" providerId="ADAL" clId="{88E5B648-FBF8-4D39-AF3D-BC5761299091}" dt="2025-11-26T08:00:13.188" v="943" actId="478"/>
          <ac:picMkLst>
            <pc:docMk/>
            <pc:sldMk cId="77286957" sldId="292"/>
            <ac:picMk id="7" creationId="{B4160416-FEE6-28ED-BCE1-A9AE448584F8}"/>
          </ac:picMkLst>
        </pc:picChg>
      </pc:sldChg>
      <pc:sldChg chg="addSp modSp new mod">
        <pc:chgData name="Elizabeta Rogović – Muzej Rovinj / Museo Rovigno" userId="2bba2c92-0dd1-4a7b-b49f-83e12a11c4c3" providerId="ADAL" clId="{88E5B648-FBF8-4D39-AF3D-BC5761299091}" dt="2025-11-26T07:43:24.259" v="864" actId="1076"/>
        <pc:sldMkLst>
          <pc:docMk/>
          <pc:sldMk cId="3878171768" sldId="293"/>
        </pc:sldMkLst>
        <pc:picChg chg="add mod">
          <ac:chgData name="Elizabeta Rogović – Muzej Rovinj / Museo Rovigno" userId="2bba2c92-0dd1-4a7b-b49f-83e12a11c4c3" providerId="ADAL" clId="{88E5B648-FBF8-4D39-AF3D-BC5761299091}" dt="2025-11-26T07:43:22.287" v="863" actId="14100"/>
          <ac:picMkLst>
            <pc:docMk/>
            <pc:sldMk cId="3878171768" sldId="293"/>
            <ac:picMk id="2" creationId="{F222905D-2E37-209E-C242-948CF5B33BA9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7:43:24.259" v="864" actId="1076"/>
          <ac:picMkLst>
            <pc:docMk/>
            <pc:sldMk cId="3878171768" sldId="293"/>
            <ac:picMk id="4" creationId="{E1BC0720-EF19-4119-F259-D650A8B398F7}"/>
          </ac:picMkLst>
        </pc:picChg>
      </pc:sldChg>
      <pc:sldChg chg="addSp modSp new mod">
        <pc:chgData name="Elizabeta Rogović – Muzej Rovinj / Museo Rovigno" userId="2bba2c92-0dd1-4a7b-b49f-83e12a11c4c3" providerId="ADAL" clId="{88E5B648-FBF8-4D39-AF3D-BC5761299091}" dt="2025-11-26T07:56:22.570" v="926" actId="1076"/>
        <pc:sldMkLst>
          <pc:docMk/>
          <pc:sldMk cId="1316318041" sldId="294"/>
        </pc:sldMkLst>
        <pc:spChg chg="add mod">
          <ac:chgData name="Elizabeta Rogović – Muzej Rovinj / Museo Rovigno" userId="2bba2c92-0dd1-4a7b-b49f-83e12a11c4c3" providerId="ADAL" clId="{88E5B648-FBF8-4D39-AF3D-BC5761299091}" dt="2025-11-26T07:56:22.570" v="926" actId="1076"/>
          <ac:spMkLst>
            <pc:docMk/>
            <pc:sldMk cId="1316318041" sldId="294"/>
            <ac:spMk id="4" creationId="{CBBDD745-CC60-E400-D6E2-993E447B6C86}"/>
          </ac:spMkLst>
        </pc:spChg>
        <pc:picChg chg="add mod">
          <ac:chgData name="Elizabeta Rogović – Muzej Rovinj / Museo Rovigno" userId="2bba2c92-0dd1-4a7b-b49f-83e12a11c4c3" providerId="ADAL" clId="{88E5B648-FBF8-4D39-AF3D-BC5761299091}" dt="2025-11-26T07:56:19.439" v="925" actId="1076"/>
          <ac:picMkLst>
            <pc:docMk/>
            <pc:sldMk cId="1316318041" sldId="294"/>
            <ac:picMk id="3" creationId="{2C5D9D48-C9EC-19B3-B814-DBF2AEB5AE62}"/>
          </ac:picMkLst>
        </pc:picChg>
      </pc:sldChg>
      <pc:sldChg chg="new del">
        <pc:chgData name="Elizabeta Rogović – Muzej Rovinj / Museo Rovigno" userId="2bba2c92-0dd1-4a7b-b49f-83e12a11c4c3" providerId="ADAL" clId="{88E5B648-FBF8-4D39-AF3D-BC5761299091}" dt="2025-11-26T08:09:05.739" v="1010" actId="2696"/>
        <pc:sldMkLst>
          <pc:docMk/>
          <pc:sldMk cId="3715321924" sldId="295"/>
        </pc:sldMkLst>
      </pc:sldChg>
      <pc:sldChg chg="addSp modSp new mod">
        <pc:chgData name="Elizabeta Rogović – Muzej Rovinj / Museo Rovigno" userId="2bba2c92-0dd1-4a7b-b49f-83e12a11c4c3" providerId="ADAL" clId="{88E5B648-FBF8-4D39-AF3D-BC5761299091}" dt="2025-11-26T08:38:19.808" v="1082" actId="14100"/>
        <pc:sldMkLst>
          <pc:docMk/>
          <pc:sldMk cId="3796857861" sldId="295"/>
        </pc:sldMkLst>
        <pc:spChg chg="add mod">
          <ac:chgData name="Elizabeta Rogović – Muzej Rovinj / Museo Rovigno" userId="2bba2c92-0dd1-4a7b-b49f-83e12a11c4c3" providerId="ADAL" clId="{88E5B648-FBF8-4D39-AF3D-BC5761299091}" dt="2025-11-26T08:38:19.808" v="1082" actId="14100"/>
          <ac:spMkLst>
            <pc:docMk/>
            <pc:sldMk cId="3796857861" sldId="295"/>
            <ac:spMk id="4" creationId="{1D9080FC-2AB8-B3CF-CCF4-60FB801A0752}"/>
          </ac:spMkLst>
        </pc:spChg>
        <pc:picChg chg="add mod">
          <ac:chgData name="Elizabeta Rogović – Muzej Rovinj / Museo Rovigno" userId="2bba2c92-0dd1-4a7b-b49f-83e12a11c4c3" providerId="ADAL" clId="{88E5B648-FBF8-4D39-AF3D-BC5761299091}" dt="2025-11-26T08:37:45.897" v="1024" actId="1076"/>
          <ac:picMkLst>
            <pc:docMk/>
            <pc:sldMk cId="3796857861" sldId="295"/>
            <ac:picMk id="3" creationId="{80727BFB-AC7D-24AA-1908-7A87B15F0E15}"/>
          </ac:picMkLst>
        </pc:picChg>
      </pc:sldChg>
      <pc:sldChg chg="addSp modSp new mod">
        <pc:chgData name="Elizabeta Rogović – Muzej Rovinj / Museo Rovigno" userId="2bba2c92-0dd1-4a7b-b49f-83e12a11c4c3" providerId="ADAL" clId="{88E5B648-FBF8-4D39-AF3D-BC5761299091}" dt="2025-11-26T08:40:34.960" v="1180" actId="20577"/>
        <pc:sldMkLst>
          <pc:docMk/>
          <pc:sldMk cId="3800214848" sldId="296"/>
        </pc:sldMkLst>
        <pc:spChg chg="add mod">
          <ac:chgData name="Elizabeta Rogović – Muzej Rovinj / Museo Rovigno" userId="2bba2c92-0dd1-4a7b-b49f-83e12a11c4c3" providerId="ADAL" clId="{88E5B648-FBF8-4D39-AF3D-BC5761299091}" dt="2025-11-26T08:40:34.960" v="1180" actId="20577"/>
          <ac:spMkLst>
            <pc:docMk/>
            <pc:sldMk cId="3800214848" sldId="296"/>
            <ac:spMk id="8" creationId="{230C2CA9-B659-527E-9BA1-3A28619961FC}"/>
          </ac:spMkLst>
        </pc:spChg>
        <pc:picChg chg="add mod">
          <ac:chgData name="Elizabeta Rogović – Muzej Rovinj / Museo Rovigno" userId="2bba2c92-0dd1-4a7b-b49f-83e12a11c4c3" providerId="ADAL" clId="{88E5B648-FBF8-4D39-AF3D-BC5761299091}" dt="2025-11-26T08:39:31.301" v="1101" actId="1076"/>
          <ac:picMkLst>
            <pc:docMk/>
            <pc:sldMk cId="3800214848" sldId="296"/>
            <ac:picMk id="3" creationId="{A187497C-23A4-4F32-0E5F-91CF70ABD5E0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8:39:34.380" v="1102" actId="1076"/>
          <ac:picMkLst>
            <pc:docMk/>
            <pc:sldMk cId="3800214848" sldId="296"/>
            <ac:picMk id="5" creationId="{E21AB584-1932-1AB3-91A9-1A8B170193D2}"/>
          </ac:picMkLst>
        </pc:picChg>
        <pc:picChg chg="add mod">
          <ac:chgData name="Elizabeta Rogović – Muzej Rovinj / Museo Rovigno" userId="2bba2c92-0dd1-4a7b-b49f-83e12a11c4c3" providerId="ADAL" clId="{88E5B648-FBF8-4D39-AF3D-BC5761299091}" dt="2025-11-26T08:39:38.499" v="1103" actId="1076"/>
          <ac:picMkLst>
            <pc:docMk/>
            <pc:sldMk cId="3800214848" sldId="296"/>
            <ac:picMk id="7" creationId="{C54E46A3-EF56-2052-140C-CD663685A7E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8597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30256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5760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57225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28351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99719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06921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8947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88022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59968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25126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EF1F87-B46F-44FD-AFC6-0D541D23AEDA}" type="datetimeFigureOut">
              <a:rPr lang="hr-HR" smtClean="0"/>
              <a:t>26.11.2025.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C2E227-A450-4E4F-8B16-CAAD01DFAB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69483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G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uzej-rovinj.hr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g"/><Relationship Id="rId4" Type="http://schemas.openxmlformats.org/officeDocument/2006/relationships/image" Target="../media/image85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eg"/><Relationship Id="rId7" Type="http://schemas.openxmlformats.org/officeDocument/2006/relationships/image" Target="../media/image16.jpg"/><Relationship Id="rId12" Type="http://schemas.openxmlformats.org/officeDocument/2006/relationships/image" Target="../media/image21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11" Type="http://schemas.openxmlformats.org/officeDocument/2006/relationships/image" Target="../media/image20.jpg"/><Relationship Id="rId5" Type="http://schemas.openxmlformats.org/officeDocument/2006/relationships/image" Target="../media/image14.jpg"/><Relationship Id="rId10" Type="http://schemas.openxmlformats.org/officeDocument/2006/relationships/image" Target="../media/image19.jpg"/><Relationship Id="rId4" Type="http://schemas.openxmlformats.org/officeDocument/2006/relationships/image" Target="../media/image13.jp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>
            <a:extLst>
              <a:ext uri="{FF2B5EF4-FFF2-40B4-BE49-F238E27FC236}">
                <a16:creationId xmlns:a16="http://schemas.microsoft.com/office/drawing/2014/main" id="{3016FEEB-31B8-0310-94A2-BBDC323FD711}"/>
              </a:ext>
            </a:extLst>
          </p:cNvPr>
          <p:cNvSpPr txBox="1"/>
          <p:nvPr/>
        </p:nvSpPr>
        <p:spPr>
          <a:xfrm>
            <a:off x="1838227" y="2228671"/>
            <a:ext cx="54675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600" b="1" dirty="0"/>
              <a:t>BRUNO MASCARELLI</a:t>
            </a:r>
            <a:br>
              <a:rPr lang="hr-HR" sz="3600" b="1" dirty="0"/>
            </a:br>
            <a:r>
              <a:rPr lang="hr-HR" sz="3600" b="1" dirty="0"/>
              <a:t>(1926. – 2019.)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F46A3602-5671-EE40-12F8-E04A847C9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0223" y="5500543"/>
            <a:ext cx="2283554" cy="83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53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umjetničko djelo, slikanje, vizualne umjetnosti, okvir za sliku&#10;&#10;Sadržaj generiran uz AI možda nije točan.">
            <a:extLst>
              <a:ext uri="{FF2B5EF4-FFF2-40B4-BE49-F238E27FC236}">
                <a16:creationId xmlns:a16="http://schemas.microsoft.com/office/drawing/2014/main" id="{2419957A-8F0B-4992-4472-7F8D2DCD1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89" y="2267147"/>
            <a:ext cx="1392230" cy="1377317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E44FF300-EAE8-FD88-66F2-1C8E6494379C}"/>
              </a:ext>
            </a:extLst>
          </p:cNvPr>
          <p:cNvSpPr txBox="1"/>
          <p:nvPr/>
        </p:nvSpPr>
        <p:spPr>
          <a:xfrm>
            <a:off x="1164210" y="461913"/>
            <a:ext cx="6815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SLIKE IZRAĐENE KOMBINIRANJEM OSLIKANIH KUTIJA CIGARETA</a:t>
            </a:r>
          </a:p>
        </p:txBody>
      </p:sp>
      <p:pic>
        <p:nvPicPr>
          <p:cNvPr id="6" name="Slika 5" descr="Slika na kojoj se prikazuje slikanje, umjetničko djelo, prozor, vizualne umjetnosti&#10;&#10;Sadržaj generiran uz AI možda nije točan.">
            <a:extLst>
              <a:ext uri="{FF2B5EF4-FFF2-40B4-BE49-F238E27FC236}">
                <a16:creationId xmlns:a16="http://schemas.microsoft.com/office/drawing/2014/main" id="{D667F827-5B38-4BA5-A12D-B95EA44A0D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017" y="2267146"/>
            <a:ext cx="1264571" cy="1380738"/>
          </a:xfrm>
          <a:prstGeom prst="rect">
            <a:avLst/>
          </a:prstGeom>
        </p:spPr>
      </p:pic>
      <p:pic>
        <p:nvPicPr>
          <p:cNvPr id="8" name="Slika 7" descr="Slika na kojoj se prikazuje okvir za sliku, umjetničko djelo, slikanje, vizualne umjetnosti&#10;&#10;Sadržaj generiran uz AI možda nije točan.">
            <a:extLst>
              <a:ext uri="{FF2B5EF4-FFF2-40B4-BE49-F238E27FC236}">
                <a16:creationId xmlns:a16="http://schemas.microsoft.com/office/drawing/2014/main" id="{524AB2A3-B6BE-FC5F-3EE4-D7CA7C0F4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005" y="2267147"/>
            <a:ext cx="1213991" cy="1377317"/>
          </a:xfrm>
          <a:prstGeom prst="rect">
            <a:avLst/>
          </a:prstGeom>
        </p:spPr>
      </p:pic>
      <p:pic>
        <p:nvPicPr>
          <p:cNvPr id="10" name="Slika 9" descr="Slika na kojoj se prikazuje umjetničko djelo, Trokut, slikanje, okvir za sliku&#10;&#10;Sadržaj generiran uz AI možda nije točan.">
            <a:extLst>
              <a:ext uri="{FF2B5EF4-FFF2-40B4-BE49-F238E27FC236}">
                <a16:creationId xmlns:a16="http://schemas.microsoft.com/office/drawing/2014/main" id="{68F080A5-6883-38DA-D810-1134819427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413" y="2245936"/>
            <a:ext cx="1121148" cy="1377317"/>
          </a:xfrm>
          <a:prstGeom prst="rect">
            <a:avLst/>
          </a:prstGeom>
        </p:spPr>
      </p:pic>
      <p:pic>
        <p:nvPicPr>
          <p:cNvPr id="12" name="Slika 11" descr="Slika na kojoj se prikazuje umjetničko djelo, uzorak, Trokut, mozaik&#10;&#10;Sadržaj generiran uz AI možda nije točan.">
            <a:extLst>
              <a:ext uri="{FF2B5EF4-FFF2-40B4-BE49-F238E27FC236}">
                <a16:creationId xmlns:a16="http://schemas.microsoft.com/office/drawing/2014/main" id="{4BCFB169-97E1-DE15-CCA7-C43E45DD7A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978" y="2245936"/>
            <a:ext cx="929219" cy="21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328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umjetničko djelo, slikanje, Dječja umjetnost, simbol&#10;&#10;Sadržaj generiran uz AI možda nije točan.">
            <a:extLst>
              <a:ext uri="{FF2B5EF4-FFF2-40B4-BE49-F238E27FC236}">
                <a16:creationId xmlns:a16="http://schemas.microsoft.com/office/drawing/2014/main" id="{7F5E2E2D-B36B-975F-E3B8-2DBBA9CC3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23" y="1915232"/>
            <a:ext cx="1753386" cy="1310815"/>
          </a:xfrm>
          <a:prstGeom prst="rect">
            <a:avLst/>
          </a:prstGeom>
        </p:spPr>
      </p:pic>
      <p:pic>
        <p:nvPicPr>
          <p:cNvPr id="5" name="Slika 4" descr="Slika na kojoj se prikazuje crtež, slikanje, skeč, vizualne umjetnosti&#10;&#10;Sadržaj generiran uz AI možda nije točan.">
            <a:extLst>
              <a:ext uri="{FF2B5EF4-FFF2-40B4-BE49-F238E27FC236}">
                <a16:creationId xmlns:a16="http://schemas.microsoft.com/office/drawing/2014/main" id="{40328959-1D65-D3DB-8FF8-5D40DE48CF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23153" y="1705344"/>
            <a:ext cx="1333608" cy="1753387"/>
          </a:xfrm>
          <a:prstGeom prst="rect">
            <a:avLst/>
          </a:prstGeom>
        </p:spPr>
      </p:pic>
      <p:pic>
        <p:nvPicPr>
          <p:cNvPr id="7" name="Slika 6" descr="Slika na kojoj se prikazuje umjetničko djelo, crtež, slikanje, vizualne umjetnosti&#10;&#10;Sadržaj generiran uz AI možda nije točan.">
            <a:extLst>
              <a:ext uri="{FF2B5EF4-FFF2-40B4-BE49-F238E27FC236}">
                <a16:creationId xmlns:a16="http://schemas.microsoft.com/office/drawing/2014/main" id="{FD520954-63DF-ADD4-CA6D-47A676E9E3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518" y="1915232"/>
            <a:ext cx="1080159" cy="1333609"/>
          </a:xfrm>
          <a:prstGeom prst="rect">
            <a:avLst/>
          </a:prstGeom>
        </p:spPr>
      </p:pic>
      <p:pic>
        <p:nvPicPr>
          <p:cNvPr id="9" name="Slika 8" descr="Slika na kojoj se prikazuje skeč, umjetničko djelo, crtež, slikanje&#10;&#10;Sadržaj generiran uz AI možda nije točan.">
            <a:extLst>
              <a:ext uri="{FF2B5EF4-FFF2-40B4-BE49-F238E27FC236}">
                <a16:creationId xmlns:a16="http://schemas.microsoft.com/office/drawing/2014/main" id="{33E1EF21-7E96-767B-149A-4B6741D452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176" y="1915232"/>
            <a:ext cx="963655" cy="1333609"/>
          </a:xfrm>
          <a:prstGeom prst="rect">
            <a:avLst/>
          </a:prstGeom>
        </p:spPr>
      </p:pic>
      <p:pic>
        <p:nvPicPr>
          <p:cNvPr id="11" name="Slika 10" descr="Slika na kojoj se prikazuje slikanje, crtež, vizualne umjetnosti, Ljudsko lice&#10;&#10;Sadržaj generiran uz AI možda nije točan.">
            <a:extLst>
              <a:ext uri="{FF2B5EF4-FFF2-40B4-BE49-F238E27FC236}">
                <a16:creationId xmlns:a16="http://schemas.microsoft.com/office/drawing/2014/main" id="{3830BD32-786F-A849-10E7-DB8A217D5B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108" y="1915232"/>
            <a:ext cx="1082484" cy="1621517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69B06765-BFEF-EBF1-E72A-599AFCC82E1A}"/>
              </a:ext>
            </a:extLst>
          </p:cNvPr>
          <p:cNvSpPr txBox="1"/>
          <p:nvPr/>
        </p:nvSpPr>
        <p:spPr>
          <a:xfrm>
            <a:off x="3903489" y="1018095"/>
            <a:ext cx="1621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MOTIV ŽENE</a:t>
            </a:r>
          </a:p>
        </p:txBody>
      </p:sp>
    </p:spTree>
    <p:extLst>
      <p:ext uri="{BB962C8B-B14F-4D97-AF65-F5344CB8AC3E}">
        <p14:creationId xmlns:p14="http://schemas.microsoft.com/office/powerpoint/2010/main" val="554541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umjetničko djelo, slikanje, boja, vizualne umjetnosti&#10;&#10;Sadržaj generiran uz AI možda nije točan.">
            <a:extLst>
              <a:ext uri="{FF2B5EF4-FFF2-40B4-BE49-F238E27FC236}">
                <a16:creationId xmlns:a16="http://schemas.microsoft.com/office/drawing/2014/main" id="{8EF5F684-0821-877F-A624-385B8F8FA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91" y="1200078"/>
            <a:ext cx="1969772" cy="1418216"/>
          </a:xfrm>
          <a:prstGeom prst="rect">
            <a:avLst/>
          </a:prstGeom>
        </p:spPr>
      </p:pic>
      <p:pic>
        <p:nvPicPr>
          <p:cNvPr id="5" name="Slika 4" descr="Slika na kojoj se prikazuje slikanje, umjetničko djelo, crtež, vizualne umjetnosti&#10;&#10;Sadržaj generiran uz AI možda nije točan.">
            <a:extLst>
              <a:ext uri="{FF2B5EF4-FFF2-40B4-BE49-F238E27FC236}">
                <a16:creationId xmlns:a16="http://schemas.microsoft.com/office/drawing/2014/main" id="{CFFE1048-98D7-B405-B418-D219D778C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073" y="1086957"/>
            <a:ext cx="2253005" cy="1411206"/>
          </a:xfrm>
          <a:prstGeom prst="rect">
            <a:avLst/>
          </a:prstGeom>
        </p:spPr>
      </p:pic>
      <p:pic>
        <p:nvPicPr>
          <p:cNvPr id="7" name="Slika 6" descr="Slika na kojoj se prikazuje crtež, slikanje, skeč, Moderna umjetnost&#10;&#10;Sadržaj generiran uz AI možda nije točan.">
            <a:extLst>
              <a:ext uri="{FF2B5EF4-FFF2-40B4-BE49-F238E27FC236}">
                <a16:creationId xmlns:a16="http://schemas.microsoft.com/office/drawing/2014/main" id="{B4753BF5-98E9-B77D-BCE4-0EE7BE3D91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29" y="4801119"/>
            <a:ext cx="1779662" cy="1423416"/>
          </a:xfrm>
          <a:prstGeom prst="rect">
            <a:avLst/>
          </a:prstGeom>
        </p:spPr>
      </p:pic>
      <p:pic>
        <p:nvPicPr>
          <p:cNvPr id="9" name="Slika 8" descr="Slika na kojoj se prikazuje crtež, skeč, umjetničko djelo, tinta&#10;&#10;Sadržaj generiran uz AI možda nije točan.">
            <a:extLst>
              <a:ext uri="{FF2B5EF4-FFF2-40B4-BE49-F238E27FC236}">
                <a16:creationId xmlns:a16="http://schemas.microsoft.com/office/drawing/2014/main" id="{C625BE5A-17CE-570E-042C-989BA05957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583" y="3626962"/>
            <a:ext cx="2075279" cy="2856322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A43ED5D4-B9F2-4EFF-D066-69E9C90CBD21}"/>
              </a:ext>
            </a:extLst>
          </p:cNvPr>
          <p:cNvSpPr txBox="1"/>
          <p:nvPr/>
        </p:nvSpPr>
        <p:spPr>
          <a:xfrm>
            <a:off x="4034673" y="625773"/>
            <a:ext cx="1659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APSTRAKCIJA</a:t>
            </a:r>
          </a:p>
        </p:txBody>
      </p:sp>
      <p:pic>
        <p:nvPicPr>
          <p:cNvPr id="4" name="Slika 3" descr="Slika na kojoj se prikazuje slikanje, umjetničko djelo, vizualne umjetnosti, boja&#10;&#10;Sadržaj generiran uz AI možda nije točan.">
            <a:extLst>
              <a:ext uri="{FF2B5EF4-FFF2-40B4-BE49-F238E27FC236}">
                <a16:creationId xmlns:a16="http://schemas.microsoft.com/office/drawing/2014/main" id="{2194589E-8D27-C4AE-FEBB-4C90225FC2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458" y="4260916"/>
            <a:ext cx="2050973" cy="2051999"/>
          </a:xfrm>
          <a:prstGeom prst="rect">
            <a:avLst/>
          </a:prstGeom>
        </p:spPr>
      </p:pic>
      <p:pic>
        <p:nvPicPr>
          <p:cNvPr id="8" name="Slika 7" descr="Slika na kojoj se prikazuje boja, slikanje, Slikarska boja, crtež&#10;&#10;Sadržaj generiran uz AI možda nije točan.">
            <a:extLst>
              <a:ext uri="{FF2B5EF4-FFF2-40B4-BE49-F238E27FC236}">
                <a16:creationId xmlns:a16="http://schemas.microsoft.com/office/drawing/2014/main" id="{4C88A9EA-DFEA-99DB-7EE6-60E87724BD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691" y="1568769"/>
            <a:ext cx="1584617" cy="185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6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slikanje, drvo, trava, vanjski&#10;&#10;Sadržaj generiran uz AI možda nije točan.">
            <a:extLst>
              <a:ext uri="{FF2B5EF4-FFF2-40B4-BE49-F238E27FC236}">
                <a16:creationId xmlns:a16="http://schemas.microsoft.com/office/drawing/2014/main" id="{1061D561-FBC5-35BD-6F31-1CA061D34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802" y="1677972"/>
            <a:ext cx="3398395" cy="275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712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E0C2A0-EC09-55BC-1A52-A9F783D9F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>
            <a:extLst>
              <a:ext uri="{FF2B5EF4-FFF2-40B4-BE49-F238E27FC236}">
                <a16:creationId xmlns:a16="http://schemas.microsoft.com/office/drawing/2014/main" id="{48273944-F56B-C91C-1429-57349855BF0C}"/>
              </a:ext>
            </a:extLst>
          </p:cNvPr>
          <p:cNvSpPr/>
          <p:nvPr/>
        </p:nvSpPr>
        <p:spPr>
          <a:xfrm>
            <a:off x="0" y="0"/>
            <a:ext cx="4572000" cy="3429000"/>
          </a:xfrm>
          <a:prstGeom prst="rect">
            <a:avLst/>
          </a:prstGeom>
          <a:pattFill prst="dkVert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E9546565-A035-D534-D7F8-316C555FE84C}"/>
              </a:ext>
            </a:extLst>
          </p:cNvPr>
          <p:cNvSpPr/>
          <p:nvPr/>
        </p:nvSpPr>
        <p:spPr>
          <a:xfrm>
            <a:off x="4571999" y="0"/>
            <a:ext cx="4572000" cy="34290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FED5DEE8-D155-0734-2EDB-92B1AABC16A7}"/>
              </a:ext>
            </a:extLst>
          </p:cNvPr>
          <p:cNvSpPr/>
          <p:nvPr/>
        </p:nvSpPr>
        <p:spPr>
          <a:xfrm>
            <a:off x="0" y="3428999"/>
            <a:ext cx="4571998" cy="3428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EDB3F21-7486-7C82-59C7-0E212C9D618E}"/>
              </a:ext>
            </a:extLst>
          </p:cNvPr>
          <p:cNvSpPr txBox="1"/>
          <p:nvPr/>
        </p:nvSpPr>
        <p:spPr>
          <a:xfrm>
            <a:off x="381784" y="283339"/>
            <a:ext cx="38084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romanUcPeriod"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IZLOŽBA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ZBIRKA CURTO  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(radni naslov)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plakat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digitalna pozivnica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katalog (izrađuje se naknadno, do kraja siječnja 2026.)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vizuali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za društvene mreže i web (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fb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instagram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web stranica)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F290ED88-6E68-6090-FEE5-A976222551C0}"/>
              </a:ext>
            </a:extLst>
          </p:cNvPr>
          <p:cNvSpPr/>
          <p:nvPr/>
        </p:nvSpPr>
        <p:spPr>
          <a:xfrm>
            <a:off x="4571998" y="3444314"/>
            <a:ext cx="4572002" cy="3413683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92286A0-93E4-BE34-D52F-C27A738DC6AF}"/>
              </a:ext>
            </a:extLst>
          </p:cNvPr>
          <p:cNvSpPr txBox="1"/>
          <p:nvPr/>
        </p:nvSpPr>
        <p:spPr>
          <a:xfrm>
            <a:off x="4586138" y="283339"/>
            <a:ext cx="4572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II. IZLOŽBA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ZBIRKA MASCARELLI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slike i crteži iz obiteljske zbirke</a:t>
            </a: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 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(radni naslov)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plakat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digitalna pozivnica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katalog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vizuali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za društvene mreže i web (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facebook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instagram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web stranica)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E885AB3-DD54-9CAB-79E6-E4AAD2D51FE3}"/>
              </a:ext>
            </a:extLst>
          </p:cNvPr>
          <p:cNvSpPr txBox="1"/>
          <p:nvPr/>
        </p:nvSpPr>
        <p:spPr>
          <a:xfrm>
            <a:off x="886117" y="4590854"/>
            <a:ext cx="2799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III. STRUČNI SKUP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1" dirty="0">
                <a:latin typeface="Aptos" panose="02110004020202020204"/>
              </a:rPr>
              <a:t>svibanj 2026.</a:t>
            </a:r>
            <a:endParaRPr kumimoji="0" lang="hr-HR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6464F29-D2E5-98C1-4665-AA82CD25E356}"/>
              </a:ext>
            </a:extLst>
          </p:cNvPr>
          <p:cNvSpPr txBox="1"/>
          <p:nvPr/>
        </p:nvSpPr>
        <p:spPr>
          <a:xfrm>
            <a:off x="5316718" y="3898356"/>
            <a:ext cx="31108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IV. IZLOŽBA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RADOVI  BRUNA MASCARELLIJA IZ FUNDUSA MUZEJA U DIJALOGU S PREDMETIMA IZ OSTALIH ZBIRKI  - CRTICE O ROVINJU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1" dirty="0">
                <a:solidFill>
                  <a:schemeClr val="bg1">
                    <a:lumMod val="85000"/>
                  </a:schemeClr>
                </a:solidFill>
                <a:latin typeface="Aptos" panose="02110004020202020204"/>
              </a:rPr>
              <a:t>lipanj 2026.</a:t>
            </a: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4640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>
            <a:extLst>
              <a:ext uri="{FF2B5EF4-FFF2-40B4-BE49-F238E27FC236}">
                <a16:creationId xmlns:a16="http://schemas.microsoft.com/office/drawing/2014/main" id="{2CC8FC93-3CE5-5A63-A2D0-E716382C2FFF}"/>
              </a:ext>
            </a:extLst>
          </p:cNvPr>
          <p:cNvSpPr txBox="1"/>
          <p:nvPr/>
        </p:nvSpPr>
        <p:spPr>
          <a:xfrm>
            <a:off x="537328" y="1983498"/>
            <a:ext cx="83521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/>
              <a:t>III. STRUČNI SKUP</a:t>
            </a:r>
          </a:p>
          <a:p>
            <a:pPr algn="ctr"/>
            <a:endParaRPr lang="hr-HR" dirty="0"/>
          </a:p>
          <a:p>
            <a:pPr marL="285750" indent="-285750" algn="ctr">
              <a:buFontTx/>
              <a:buChar char="-"/>
            </a:pPr>
            <a:r>
              <a:rPr lang="hr-HR" i="1" dirty="0"/>
              <a:t>digitalna pozivnica</a:t>
            </a:r>
          </a:p>
          <a:p>
            <a:pPr marL="285750" indent="-285750" algn="ctr">
              <a:buFontTx/>
              <a:buChar char="-"/>
            </a:pPr>
            <a:r>
              <a:rPr lang="hr-HR" i="1" dirty="0"/>
              <a:t>plakat</a:t>
            </a:r>
          </a:p>
          <a:p>
            <a:pPr marL="285750" indent="-285750" algn="ctr">
              <a:buFontTx/>
              <a:buChar char="-"/>
            </a:pPr>
            <a:r>
              <a:rPr lang="hr-HR" i="1" dirty="0"/>
              <a:t>katalog </a:t>
            </a:r>
          </a:p>
          <a:p>
            <a:pPr marL="285750" indent="-285750" algn="ctr">
              <a:buFontTx/>
              <a:buChar char="-"/>
            </a:pPr>
            <a:r>
              <a:rPr lang="hr-HR" i="1" dirty="0" err="1"/>
              <a:t>vizuali</a:t>
            </a:r>
            <a:r>
              <a:rPr lang="hr-HR" i="1" dirty="0"/>
              <a:t> za društvene mreže i web (</a:t>
            </a:r>
            <a:r>
              <a:rPr lang="hr-HR" i="1" dirty="0" err="1"/>
              <a:t>facebook</a:t>
            </a:r>
            <a:r>
              <a:rPr lang="hr-HR" i="1" dirty="0"/>
              <a:t>, </a:t>
            </a:r>
            <a:r>
              <a:rPr lang="hr-HR" i="1" dirty="0" err="1"/>
              <a:t>instagram</a:t>
            </a:r>
            <a:r>
              <a:rPr lang="hr-HR" i="1" dirty="0"/>
              <a:t>, web stranica)</a:t>
            </a:r>
          </a:p>
          <a:p>
            <a:pPr marL="285750" indent="-285750">
              <a:buFontTx/>
              <a:buChar char="-"/>
            </a:pPr>
            <a:endParaRPr lang="hr-HR" i="1" dirty="0"/>
          </a:p>
        </p:txBody>
      </p:sp>
    </p:spTree>
    <p:extLst>
      <p:ext uri="{BB962C8B-B14F-4D97-AF65-F5344CB8AC3E}">
        <p14:creationId xmlns:p14="http://schemas.microsoft.com/office/powerpoint/2010/main" val="4190969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>
            <a:extLst>
              <a:ext uri="{FF2B5EF4-FFF2-40B4-BE49-F238E27FC236}">
                <a16:creationId xmlns:a16="http://schemas.microsoft.com/office/drawing/2014/main" id="{09539BAC-A34B-B0B0-D0EA-C7BA17235EEE}"/>
              </a:ext>
            </a:extLst>
          </p:cNvPr>
          <p:cNvSpPr txBox="1"/>
          <p:nvPr/>
        </p:nvSpPr>
        <p:spPr>
          <a:xfrm>
            <a:off x="3002437" y="2068588"/>
            <a:ext cx="3945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U katalogu će biti tekstovi izlagača, fotografije stručnog skupa</a:t>
            </a:r>
          </a:p>
        </p:txBody>
      </p:sp>
    </p:spTree>
    <p:extLst>
      <p:ext uri="{BB962C8B-B14F-4D97-AF65-F5344CB8AC3E}">
        <p14:creationId xmlns:p14="http://schemas.microsoft.com/office/powerpoint/2010/main" val="2273801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D20BE2-0A7E-8D14-CBF6-E7079BBBB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>
            <a:extLst>
              <a:ext uri="{FF2B5EF4-FFF2-40B4-BE49-F238E27FC236}">
                <a16:creationId xmlns:a16="http://schemas.microsoft.com/office/drawing/2014/main" id="{1D8A1E65-2EA0-2064-ABE6-7BEE8A705A16}"/>
              </a:ext>
            </a:extLst>
          </p:cNvPr>
          <p:cNvSpPr/>
          <p:nvPr/>
        </p:nvSpPr>
        <p:spPr>
          <a:xfrm>
            <a:off x="0" y="0"/>
            <a:ext cx="4572000" cy="3429000"/>
          </a:xfrm>
          <a:prstGeom prst="rect">
            <a:avLst/>
          </a:prstGeom>
          <a:pattFill prst="dkVert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22E68D12-C508-229C-D8E6-088B8F241784}"/>
              </a:ext>
            </a:extLst>
          </p:cNvPr>
          <p:cNvSpPr/>
          <p:nvPr/>
        </p:nvSpPr>
        <p:spPr>
          <a:xfrm>
            <a:off x="4571999" y="0"/>
            <a:ext cx="4572000" cy="34290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5E7F1A1F-01F3-6151-FD52-AA5ACBC434FD}"/>
              </a:ext>
            </a:extLst>
          </p:cNvPr>
          <p:cNvSpPr/>
          <p:nvPr/>
        </p:nvSpPr>
        <p:spPr>
          <a:xfrm>
            <a:off x="0" y="3428999"/>
            <a:ext cx="4571998" cy="342899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688B01F6-C761-336B-9C25-DC814B3597E1}"/>
              </a:ext>
            </a:extLst>
          </p:cNvPr>
          <p:cNvSpPr txBox="1"/>
          <p:nvPr/>
        </p:nvSpPr>
        <p:spPr>
          <a:xfrm>
            <a:off x="381784" y="283339"/>
            <a:ext cx="38084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romanUcPeriod"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IZLOŽBA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ZBIRKA CURTO  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(radni naslov)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plakat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digitalna pozivnica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katalog (izrađuje se naknadno, do kraja siječnja 2026.)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vizuali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za društvene mreže i web (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fb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instagram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web stranica)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6A4D002C-0EB7-043F-31AD-192990D6835E}"/>
              </a:ext>
            </a:extLst>
          </p:cNvPr>
          <p:cNvSpPr/>
          <p:nvPr/>
        </p:nvSpPr>
        <p:spPr>
          <a:xfrm>
            <a:off x="4571998" y="3444314"/>
            <a:ext cx="4572002" cy="3413683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F624680-1A31-5563-3181-76881A400BBB}"/>
              </a:ext>
            </a:extLst>
          </p:cNvPr>
          <p:cNvSpPr txBox="1"/>
          <p:nvPr/>
        </p:nvSpPr>
        <p:spPr>
          <a:xfrm>
            <a:off x="4586138" y="283339"/>
            <a:ext cx="4572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II. IZLOŽBA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ZBIRKA MASCARELLI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slike i crteži iz obiteljske zbirke</a:t>
            </a: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 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(radni naslov)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plakat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digitalna pozivnica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katalog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vizuali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za društvene mreže i web (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facebook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instagram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web stranica)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810B949-1EBD-9ADF-9718-FFF263DAE65E}"/>
              </a:ext>
            </a:extLst>
          </p:cNvPr>
          <p:cNvSpPr txBox="1"/>
          <p:nvPr/>
        </p:nvSpPr>
        <p:spPr>
          <a:xfrm>
            <a:off x="886117" y="4590854"/>
            <a:ext cx="2799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III. STRUČNI SKUP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1" dirty="0">
                <a:solidFill>
                  <a:schemeClr val="bg2">
                    <a:lumMod val="90000"/>
                  </a:schemeClr>
                </a:solidFill>
                <a:latin typeface="Aptos" panose="02110004020202020204"/>
              </a:rPr>
              <a:t>svibanj 2026.</a:t>
            </a: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E335075-F644-22C2-3AE0-03CDEBD1E9D8}"/>
              </a:ext>
            </a:extLst>
          </p:cNvPr>
          <p:cNvSpPr txBox="1"/>
          <p:nvPr/>
        </p:nvSpPr>
        <p:spPr>
          <a:xfrm>
            <a:off x="5316718" y="3898356"/>
            <a:ext cx="31108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IV. IZLOŽBA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RADOVI  BRUNA MASCARELLIJA IZ FUNDUSA MUZEJA U DIJALOGU S PREDMETIMA IZ OSTALIH ZBIRKI  - CRTICE O ROVINJU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1" dirty="0">
                <a:latin typeface="Aptos" panose="02110004020202020204"/>
              </a:rPr>
              <a:t>lipanj 2026.</a:t>
            </a:r>
            <a:endParaRPr kumimoji="0" lang="hr-HR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229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>
            <a:extLst>
              <a:ext uri="{FF2B5EF4-FFF2-40B4-BE49-F238E27FC236}">
                <a16:creationId xmlns:a16="http://schemas.microsoft.com/office/drawing/2014/main" id="{CAA586F3-D7F7-2737-4963-13C9CF9BDCB5}"/>
              </a:ext>
            </a:extLst>
          </p:cNvPr>
          <p:cNvSpPr txBox="1"/>
          <p:nvPr/>
        </p:nvSpPr>
        <p:spPr>
          <a:xfrm>
            <a:off x="367645" y="1715679"/>
            <a:ext cx="84087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/>
              <a:t>IV. IZLOŽBA</a:t>
            </a:r>
          </a:p>
          <a:p>
            <a:pPr algn="ctr"/>
            <a:endParaRPr lang="hr-HR" b="1" dirty="0"/>
          </a:p>
          <a:p>
            <a:pPr algn="ctr"/>
            <a:r>
              <a:rPr lang="hr-HR" b="1" dirty="0"/>
              <a:t>RADOVI  BRUNA MASCARELLIJA IZ FUNDUSA MUZEJA U DIJALOGU S PREDMETIMA IZ OSTALIH ZBIRKI  - CRTICE O ROVINJU</a:t>
            </a:r>
          </a:p>
          <a:p>
            <a:pPr algn="ctr"/>
            <a:endParaRPr lang="hr-HR" b="1" dirty="0"/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hr-HR" i="1" dirty="0">
                <a:solidFill>
                  <a:prstClr val="black"/>
                </a:solidFill>
                <a:latin typeface="Aptos" panose="02110004020202020204"/>
              </a:rPr>
              <a:t>klasična i 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digitalna pozivnica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plakat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katalog 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vizuali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za društvene mreže i web (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facebook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instagram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web stranica)</a:t>
            </a:r>
          </a:p>
          <a:p>
            <a:pPr algn="ctr"/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val="1993430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slikanje, okvir za sliku, vizualne umjetnosti, tekst&#10;&#10;Sadržaj generiran uz AI možda nije točan.">
            <a:extLst>
              <a:ext uri="{FF2B5EF4-FFF2-40B4-BE49-F238E27FC236}">
                <a16:creationId xmlns:a16="http://schemas.microsoft.com/office/drawing/2014/main" id="{0A5956FA-FDA7-F874-98EF-F75305793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704" y="1588661"/>
            <a:ext cx="1952625" cy="1400175"/>
          </a:xfrm>
          <a:prstGeom prst="rect">
            <a:avLst/>
          </a:prstGeom>
        </p:spPr>
      </p:pic>
      <p:pic>
        <p:nvPicPr>
          <p:cNvPr id="5" name="Slika 4" descr="Slika na kojoj se prikazuje tekst, slikanje, skeč, crtež&#10;&#10;Sadržaj generiran uz AI možda nije točan.">
            <a:extLst>
              <a:ext uri="{FF2B5EF4-FFF2-40B4-BE49-F238E27FC236}">
                <a16:creationId xmlns:a16="http://schemas.microsoft.com/office/drawing/2014/main" id="{F010E44B-AEC7-A1D1-01CC-CEE5EF6B4D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216" y="3869165"/>
            <a:ext cx="1876425" cy="1343025"/>
          </a:xfrm>
          <a:prstGeom prst="rect">
            <a:avLst/>
          </a:prstGeom>
        </p:spPr>
      </p:pic>
      <p:pic>
        <p:nvPicPr>
          <p:cNvPr id="9" name="Slika 8" descr="Slika na kojoj se prikazuje umjetničko djelo, slikanje, tekst, okvir za sliku&#10;&#10;Sadržaj generiran uz AI možda nije točan.">
            <a:extLst>
              <a:ext uri="{FF2B5EF4-FFF2-40B4-BE49-F238E27FC236}">
                <a16:creationId xmlns:a16="http://schemas.microsoft.com/office/drawing/2014/main" id="{902FFEFA-15DF-9D60-E20D-FA73039C75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075" y="1598186"/>
            <a:ext cx="2371725" cy="1390650"/>
          </a:xfrm>
          <a:prstGeom prst="rect">
            <a:avLst/>
          </a:prstGeom>
        </p:spPr>
      </p:pic>
      <p:pic>
        <p:nvPicPr>
          <p:cNvPr id="11" name="Slika 10" descr="Slika na kojoj se prikazuje slikanje, vizualne umjetnosti, umjetničko djelo, okvir za sliku&#10;&#10;Sadržaj generiran uz AI možda nije točan.">
            <a:extLst>
              <a:ext uri="{FF2B5EF4-FFF2-40B4-BE49-F238E27FC236}">
                <a16:creationId xmlns:a16="http://schemas.microsoft.com/office/drawing/2014/main" id="{09024F30-AA6F-DD83-65FB-E7F9EC163B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64" y="3478639"/>
            <a:ext cx="1933575" cy="1790700"/>
          </a:xfrm>
          <a:prstGeom prst="rect">
            <a:avLst/>
          </a:prstGeom>
        </p:spPr>
      </p:pic>
      <p:pic>
        <p:nvPicPr>
          <p:cNvPr id="13" name="Slika 12" descr="Slika na kojoj se prikazuje slikanje, crtež, skeč, umjetničko djelo&#10;&#10;Sadržaj generiran uz AI možda nije točan.">
            <a:extLst>
              <a:ext uri="{FF2B5EF4-FFF2-40B4-BE49-F238E27FC236}">
                <a16:creationId xmlns:a16="http://schemas.microsoft.com/office/drawing/2014/main" id="{86BD7CA6-C10C-9540-A2E9-6F849503BE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937" y="3478639"/>
            <a:ext cx="1838325" cy="2314575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E8AD8E34-665D-DED5-17CF-5FB4A73C12E6}"/>
              </a:ext>
            </a:extLst>
          </p:cNvPr>
          <p:cNvSpPr txBox="1"/>
          <p:nvPr/>
        </p:nvSpPr>
        <p:spPr>
          <a:xfrm>
            <a:off x="3893270" y="779165"/>
            <a:ext cx="1781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ROVINJ I ISTRA</a:t>
            </a:r>
          </a:p>
        </p:txBody>
      </p:sp>
    </p:spTree>
    <p:extLst>
      <p:ext uri="{BB962C8B-B14F-4D97-AF65-F5344CB8AC3E}">
        <p14:creationId xmlns:p14="http://schemas.microsoft.com/office/powerpoint/2010/main" val="3437755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niOkvir 7">
            <a:extLst>
              <a:ext uri="{FF2B5EF4-FFF2-40B4-BE49-F238E27FC236}">
                <a16:creationId xmlns:a16="http://schemas.microsoft.com/office/drawing/2014/main" id="{CF30CB4D-B1B4-6C38-C418-2176C6B8ABD9}"/>
              </a:ext>
            </a:extLst>
          </p:cNvPr>
          <p:cNvSpPr txBox="1"/>
          <p:nvPr/>
        </p:nvSpPr>
        <p:spPr>
          <a:xfrm>
            <a:off x="405352" y="452487"/>
            <a:ext cx="85689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b="1" dirty="0"/>
              <a:t>KRATKA BIOGRAFIJA</a:t>
            </a:r>
          </a:p>
          <a:p>
            <a:endParaRPr lang="hr-HR" sz="1400" b="1" dirty="0"/>
          </a:p>
          <a:p>
            <a:endParaRPr lang="hr-HR" sz="1400" b="1" dirty="0"/>
          </a:p>
          <a:p>
            <a:endParaRPr lang="hr-HR" sz="1400" dirty="0"/>
          </a:p>
          <a:p>
            <a:r>
              <a:rPr lang="hr-HR" sz="1400" dirty="0"/>
              <a:t>Bruno </a:t>
            </a:r>
            <a:r>
              <a:rPr lang="hr-HR" sz="1400" dirty="0" err="1"/>
              <a:t>Mascarelli</a:t>
            </a:r>
            <a:r>
              <a:rPr lang="hr-HR" sz="1400" dirty="0"/>
              <a:t> rođen je 1926. u Sarajevu. Studirao je na Umjetničkoj akademiji u Beogradu studij kiparstva (klasa Tome Rosandića, Lojze Dolinara i Srete Stojanovića) a potom u Zagrebu. Zagrebačku likovnu Akademiju, klasu Ernesta Tomaševića, upisuje školske godine 1948/49. U Zagrebu radi za Oglasni zavod Hrvatske a prvi put izlaže 1947. na zagrebačkom Majskom </a:t>
            </a:r>
            <a:r>
              <a:rPr lang="hr-HR" sz="1400" dirty="0" err="1"/>
              <a:t>salonu.Nakon</a:t>
            </a:r>
            <a:r>
              <a:rPr lang="hr-HR" sz="1400" dirty="0"/>
              <a:t> zagrebačke ALU, 1949. godine dolazi u Rovinj, gdje se nastanjuje i počinje živu izlagačku djelatnost. Prvu samostalnu izložbu otvara u svibnju 1951. godine u Domu kulture. Iste godine sudjeluje s dvadeset drvoreza na izložbi grafike u </a:t>
            </a:r>
            <a:r>
              <a:rPr lang="hr-HR" sz="1400" dirty="0" err="1"/>
              <a:t>Soesman</a:t>
            </a:r>
            <a:r>
              <a:rPr lang="hr-HR" sz="1400" dirty="0"/>
              <a:t> kabinetu u Rotterdamu i na izložbi ULUH-a u </a:t>
            </a:r>
            <a:r>
              <a:rPr lang="hr-HR" sz="1400" dirty="0" err="1"/>
              <a:t>Rijeci.Nastupa</a:t>
            </a:r>
            <a:r>
              <a:rPr lang="hr-HR" sz="1400" dirty="0"/>
              <a:t> na izložbi «Mlada hrvatska grafika» u Zagrebu 1952. u jesen iste godine održao je izložbu u Grafičkom kolektivu u Beogradu i s 30 izloženih radova, od kritike je nazvan «istinskim i pravim slikarom s talentom» koji unosi novi model u naše slikarstvo - «suvremenu talijansku umjetnost». Spominju se uzori u talijanskom </a:t>
            </a:r>
            <a:r>
              <a:rPr lang="hr-HR" sz="1400" dirty="0" err="1"/>
              <a:t>novecentizmu</a:t>
            </a:r>
            <a:r>
              <a:rPr lang="hr-HR" sz="1400" dirty="0"/>
              <a:t>. Pozvan je u </a:t>
            </a:r>
            <a:r>
              <a:rPr lang="hr-HR" sz="1400" dirty="0" err="1"/>
              <a:t>Richmond</a:t>
            </a:r>
            <a:r>
              <a:rPr lang="hr-HR" sz="1400" dirty="0"/>
              <a:t> (SAD) na izložbu slikara «Magičnog realizma» te na izložbu crteža u </a:t>
            </a:r>
            <a:r>
              <a:rPr lang="hr-HR" sz="1400" dirty="0" err="1"/>
              <a:t>Katowicama.Oko</a:t>
            </a:r>
            <a:r>
              <a:rPr lang="hr-HR" sz="1400" dirty="0"/>
              <a:t> sebe okuplja široki krug kolega slikara iz Istre, Rijeke kao i kolega iz Beograda i Zagreba s kojima se je družio za vrijeme studija. Studira tehnologiju freske kod Pina </a:t>
            </a:r>
            <a:r>
              <a:rPr lang="hr-HR" sz="1400" dirty="0" err="1"/>
              <a:t>Casarinija</a:t>
            </a:r>
            <a:r>
              <a:rPr lang="hr-HR" sz="1400" dirty="0"/>
              <a:t> u Veroni (Italija) 1953. a sljedeće godine sa Zorom Matić i Slobodanom </a:t>
            </a:r>
            <a:r>
              <a:rPr lang="hr-HR" sz="1400" dirty="0" err="1"/>
              <a:t>Vuličevićem</a:t>
            </a:r>
            <a:r>
              <a:rPr lang="hr-HR" sz="1400" dirty="0"/>
              <a:t> osniva Zavičajni muzej Grada Rovinja. Utemeljitelj je "Rovinjske škole", grupe umjetnika iz koje je niknula i "Umjetnička (Likovna) kolonija Rovinj". Krajem 1955. prvi put izlaže u Italiji i od tada će prevagnuti inozemna izložbena djelatnost. Početkom šezdesetih seli najprije u Milano a potom u Pariz. Izlagao je u brojnim galerijama i muzejima u zemlji i svijetu. Ostaje trajno vezan i vjeran svojoj rovinjskoj adresi kao i aktivnostima vezanih uz Zavičajni muzej Grada Rovinja i uz Likovnu koloniju Rovinja. Za svoj rad višestruko je nagrađivan i pohvaljivan. 2006. godine tiskana mu je monografija i dodijeljena rovinjska Nagrada za životno djelo. Živi i radi u Parizu i Rovinju.</a:t>
            </a:r>
          </a:p>
        </p:txBody>
      </p:sp>
    </p:spTree>
    <p:extLst>
      <p:ext uri="{BB962C8B-B14F-4D97-AF65-F5344CB8AC3E}">
        <p14:creationId xmlns:p14="http://schemas.microsoft.com/office/powerpoint/2010/main" val="772869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tekst, crtež, slikanje, boja&#10;&#10;Sadržaj generiran uz AI možda nije točan.">
            <a:extLst>
              <a:ext uri="{FF2B5EF4-FFF2-40B4-BE49-F238E27FC236}">
                <a16:creationId xmlns:a16="http://schemas.microsoft.com/office/drawing/2014/main" id="{56E4FC1A-20CB-3107-CD7F-BA06DA8D30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45" y="2262825"/>
            <a:ext cx="2753022" cy="2139491"/>
          </a:xfrm>
          <a:prstGeom prst="rect">
            <a:avLst/>
          </a:prstGeom>
        </p:spPr>
      </p:pic>
      <p:pic>
        <p:nvPicPr>
          <p:cNvPr id="5" name="Slika 4" descr="Slika na kojoj se prikazuje slikanje, tekst, Dječja umjetnost, umjetničko djelo&#10;&#10;Sadržaj generiran uz AI možda nije točan.">
            <a:extLst>
              <a:ext uri="{FF2B5EF4-FFF2-40B4-BE49-F238E27FC236}">
                <a16:creationId xmlns:a16="http://schemas.microsoft.com/office/drawing/2014/main" id="{C28FAF2A-5B83-9AF7-14EA-80BB72493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68" y="1981200"/>
            <a:ext cx="2437088" cy="2703922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BAD1BE7-9F1F-300E-2159-39347A173DDE}"/>
              </a:ext>
            </a:extLst>
          </p:cNvPr>
          <p:cNvSpPr txBox="1"/>
          <p:nvPr/>
        </p:nvSpPr>
        <p:spPr>
          <a:xfrm>
            <a:off x="3714160" y="1027522"/>
            <a:ext cx="1866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APSTRAKCIJA</a:t>
            </a:r>
          </a:p>
        </p:txBody>
      </p:sp>
    </p:spTree>
    <p:extLst>
      <p:ext uri="{BB962C8B-B14F-4D97-AF65-F5344CB8AC3E}">
        <p14:creationId xmlns:p14="http://schemas.microsoft.com/office/powerpoint/2010/main" val="3951396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skeč, jednostavni crteži s par linija, crtež, ilustracija&#10;&#10;Sadržaj generiran uz AI možda nije točan.">
            <a:extLst>
              <a:ext uri="{FF2B5EF4-FFF2-40B4-BE49-F238E27FC236}">
                <a16:creationId xmlns:a16="http://schemas.microsoft.com/office/drawing/2014/main" id="{344A5BB3-F987-6E9C-6C86-F87FCE3BB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574" y="1395827"/>
            <a:ext cx="2766031" cy="2109685"/>
          </a:xfrm>
          <a:prstGeom prst="rect">
            <a:avLst/>
          </a:prstGeom>
        </p:spPr>
      </p:pic>
      <p:pic>
        <p:nvPicPr>
          <p:cNvPr id="5" name="Slika 4" descr="Slika na kojoj se prikazuje skeč, crtež, tekst, knjiga&#10;&#10;Sadržaj generiran uz AI možda nije točan.">
            <a:extLst>
              <a:ext uri="{FF2B5EF4-FFF2-40B4-BE49-F238E27FC236}">
                <a16:creationId xmlns:a16="http://schemas.microsoft.com/office/drawing/2014/main" id="{912E789B-F129-98E0-679B-66C3689068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753" y="1395827"/>
            <a:ext cx="3124050" cy="2205212"/>
          </a:xfrm>
          <a:prstGeom prst="rect">
            <a:avLst/>
          </a:prstGeom>
        </p:spPr>
      </p:pic>
      <p:pic>
        <p:nvPicPr>
          <p:cNvPr id="7" name="Slika 6" descr="Slika na kojoj se prikazuje skeč, jednostavni crteži s par linija, ilustracija, Tisak&#10;&#10;Sadržaj generiran uz AI možda nije točan.">
            <a:extLst>
              <a:ext uri="{FF2B5EF4-FFF2-40B4-BE49-F238E27FC236}">
                <a16:creationId xmlns:a16="http://schemas.microsoft.com/office/drawing/2014/main" id="{9F4FF7C1-CA72-FCE2-8DA2-73B73C5613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753" y="3906673"/>
            <a:ext cx="2299038" cy="2013359"/>
          </a:xfrm>
          <a:prstGeom prst="rect">
            <a:avLst/>
          </a:prstGeom>
        </p:spPr>
      </p:pic>
      <p:pic>
        <p:nvPicPr>
          <p:cNvPr id="9" name="Slika 8" descr="Slika na kojoj se prikazuje tekst, skeč, rukopis, pismo&#10;&#10;Sadržaj generiran uz AI možda nije točan.">
            <a:extLst>
              <a:ext uri="{FF2B5EF4-FFF2-40B4-BE49-F238E27FC236}">
                <a16:creationId xmlns:a16="http://schemas.microsoft.com/office/drawing/2014/main" id="{D870161D-E761-0E51-521B-069AEFC42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62" y="3906674"/>
            <a:ext cx="2301244" cy="2210999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A2B70C17-F341-69E2-BD5C-DB1A6403DE91}"/>
              </a:ext>
            </a:extLst>
          </p:cNvPr>
          <p:cNvSpPr txBox="1"/>
          <p:nvPr/>
        </p:nvSpPr>
        <p:spPr>
          <a:xfrm>
            <a:off x="4034672" y="568636"/>
            <a:ext cx="1574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ILUSTRACIJE</a:t>
            </a:r>
          </a:p>
        </p:txBody>
      </p:sp>
    </p:spTree>
    <p:extLst>
      <p:ext uri="{BB962C8B-B14F-4D97-AF65-F5344CB8AC3E}">
        <p14:creationId xmlns:p14="http://schemas.microsoft.com/office/powerpoint/2010/main" val="37466769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tekst, skeč, crtež, Ljudsko lice&#10;&#10;Sadržaj generiran uz AI možda nije točan.">
            <a:extLst>
              <a:ext uri="{FF2B5EF4-FFF2-40B4-BE49-F238E27FC236}">
                <a16:creationId xmlns:a16="http://schemas.microsoft.com/office/drawing/2014/main" id="{53093C4E-1B9F-5574-2E8B-70B045676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54" y="2219764"/>
            <a:ext cx="1228725" cy="1390650"/>
          </a:xfrm>
          <a:prstGeom prst="rect">
            <a:avLst/>
          </a:prstGeom>
        </p:spPr>
      </p:pic>
      <p:pic>
        <p:nvPicPr>
          <p:cNvPr id="5" name="Slika 4" descr="Slika na kojoj se prikazuje skeč, ilustracija, umjetničko djelo, autoportret&#10;&#10;Sadržaj generiran uz AI možda nije točan.">
            <a:extLst>
              <a:ext uri="{FF2B5EF4-FFF2-40B4-BE49-F238E27FC236}">
                <a16:creationId xmlns:a16="http://schemas.microsoft.com/office/drawing/2014/main" id="{B4D21D76-491F-B1FC-24C9-47CAA51689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76" y="2219764"/>
            <a:ext cx="1257300" cy="1419225"/>
          </a:xfrm>
          <a:prstGeom prst="rect">
            <a:avLst/>
          </a:prstGeom>
        </p:spPr>
      </p:pic>
      <p:pic>
        <p:nvPicPr>
          <p:cNvPr id="7" name="Slika 6" descr="Slika na kojoj se prikazuje crtež, skeč, tekst, ilustracija&#10;&#10;Sadržaj generiran uz AI možda nije točan.">
            <a:extLst>
              <a:ext uri="{FF2B5EF4-FFF2-40B4-BE49-F238E27FC236}">
                <a16:creationId xmlns:a16="http://schemas.microsoft.com/office/drawing/2014/main" id="{EC2B9EA3-C4D3-065D-028D-980A78C305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026" y="2238813"/>
            <a:ext cx="1219200" cy="1381125"/>
          </a:xfrm>
          <a:prstGeom prst="rect">
            <a:avLst/>
          </a:prstGeom>
        </p:spPr>
      </p:pic>
      <p:pic>
        <p:nvPicPr>
          <p:cNvPr id="9" name="Slika 8" descr="Slika na kojoj se prikazuje slikanje, vizualne umjetnosti, umjetničko djelo, tekst&#10;&#10;Sadržaj generiran uz AI možda nije točan.">
            <a:extLst>
              <a:ext uri="{FF2B5EF4-FFF2-40B4-BE49-F238E27FC236}">
                <a16:creationId xmlns:a16="http://schemas.microsoft.com/office/drawing/2014/main" id="{C84DD0E1-A2DF-5D8B-8C6D-E51246AEF3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153" y="4251783"/>
            <a:ext cx="1365693" cy="1381125"/>
          </a:xfrm>
          <a:prstGeom prst="rect">
            <a:avLst/>
          </a:prstGeom>
        </p:spPr>
      </p:pic>
      <p:pic>
        <p:nvPicPr>
          <p:cNvPr id="11" name="Slika 10" descr="Slika na kojoj se prikazuje skeč, umjetničko djelo, jednostavni crteži s par linija, ilustracija&#10;&#10;Sadržaj generiran uz AI možda nije točan.">
            <a:extLst>
              <a:ext uri="{FF2B5EF4-FFF2-40B4-BE49-F238E27FC236}">
                <a16:creationId xmlns:a16="http://schemas.microsoft.com/office/drawing/2014/main" id="{4CFD2DA6-8933-756F-44F7-C38143DF64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895" y="2238816"/>
            <a:ext cx="1257300" cy="1381125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553E246B-320B-BC14-AACB-A287BF5DA226}"/>
              </a:ext>
            </a:extLst>
          </p:cNvPr>
          <p:cNvSpPr txBox="1"/>
          <p:nvPr/>
        </p:nvSpPr>
        <p:spPr>
          <a:xfrm>
            <a:off x="4091976" y="1121790"/>
            <a:ext cx="125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PORTRETI</a:t>
            </a:r>
          </a:p>
        </p:txBody>
      </p:sp>
    </p:spTree>
    <p:extLst>
      <p:ext uri="{BB962C8B-B14F-4D97-AF65-F5344CB8AC3E}">
        <p14:creationId xmlns:p14="http://schemas.microsoft.com/office/powerpoint/2010/main" val="18089781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tekst, skeč, crtež, ilustracija&#10;&#10;Sadržaj generiran uz AI možda nije točan.">
            <a:extLst>
              <a:ext uri="{FF2B5EF4-FFF2-40B4-BE49-F238E27FC236}">
                <a16:creationId xmlns:a16="http://schemas.microsoft.com/office/drawing/2014/main" id="{071C6AD6-91E6-B42F-8D72-0EA173D792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796" y="2366323"/>
            <a:ext cx="1742345" cy="2262238"/>
          </a:xfrm>
          <a:prstGeom prst="rect">
            <a:avLst/>
          </a:prstGeom>
        </p:spPr>
      </p:pic>
      <p:pic>
        <p:nvPicPr>
          <p:cNvPr id="5" name="Slika 4" descr="Slika na kojoj se prikazuje skeč, umjetničko djelo, crtić, slikanje&#10;&#10;Sadržaj generiran uz AI možda nije točan.">
            <a:extLst>
              <a:ext uri="{FF2B5EF4-FFF2-40B4-BE49-F238E27FC236}">
                <a16:creationId xmlns:a16="http://schemas.microsoft.com/office/drawing/2014/main" id="{6196849D-3D46-E5F9-93F4-6E0D1CA487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573" y="2366323"/>
            <a:ext cx="2700657" cy="2054848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C25AE0A-5757-E396-32A4-51C7072303C3}"/>
              </a:ext>
            </a:extLst>
          </p:cNvPr>
          <p:cNvSpPr txBox="1"/>
          <p:nvPr/>
        </p:nvSpPr>
        <p:spPr>
          <a:xfrm>
            <a:off x="4025246" y="1093509"/>
            <a:ext cx="1621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MOTIV ŽENE</a:t>
            </a:r>
          </a:p>
        </p:txBody>
      </p:sp>
    </p:spTree>
    <p:extLst>
      <p:ext uri="{BB962C8B-B14F-4D97-AF65-F5344CB8AC3E}">
        <p14:creationId xmlns:p14="http://schemas.microsoft.com/office/powerpoint/2010/main" val="33787612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>
            <a:extLst>
              <a:ext uri="{FF2B5EF4-FFF2-40B4-BE49-F238E27FC236}">
                <a16:creationId xmlns:a16="http://schemas.microsoft.com/office/drawing/2014/main" id="{94EA8B32-8743-D935-B6E0-C1AADF1F51EF}"/>
              </a:ext>
            </a:extLst>
          </p:cNvPr>
          <p:cNvSpPr txBox="1"/>
          <p:nvPr/>
        </p:nvSpPr>
        <p:spPr>
          <a:xfrm>
            <a:off x="4044100" y="2601798"/>
            <a:ext cx="1338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DIJALOZI</a:t>
            </a:r>
          </a:p>
        </p:txBody>
      </p:sp>
    </p:spTree>
    <p:extLst>
      <p:ext uri="{BB962C8B-B14F-4D97-AF65-F5344CB8AC3E}">
        <p14:creationId xmlns:p14="http://schemas.microsoft.com/office/powerpoint/2010/main" val="10600950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staklenka, keramičarstvo, zemljano posuđe, vaza&#10;&#10;Sadržaj generiran uz AI možda nije točan.">
            <a:extLst>
              <a:ext uri="{FF2B5EF4-FFF2-40B4-BE49-F238E27FC236}">
                <a16:creationId xmlns:a16="http://schemas.microsoft.com/office/drawing/2014/main" id="{13811142-F8D3-5AFD-73AB-A37DDEAA7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239" y="1613749"/>
            <a:ext cx="2435350" cy="2788569"/>
          </a:xfrm>
          <a:prstGeom prst="rect">
            <a:avLst/>
          </a:prstGeom>
        </p:spPr>
      </p:pic>
      <p:pic>
        <p:nvPicPr>
          <p:cNvPr id="5" name="Slika 4" descr="Slika na kojoj se prikazuje vaza, staklenka, Artefakt, zid&#10;&#10;Sadržaj generiran uz AI možda nije točan.">
            <a:extLst>
              <a:ext uri="{FF2B5EF4-FFF2-40B4-BE49-F238E27FC236}">
                <a16:creationId xmlns:a16="http://schemas.microsoft.com/office/drawing/2014/main" id="{FBA064D7-0DCB-691E-C2F1-DA7E9BF333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488" y="1450959"/>
            <a:ext cx="2173224" cy="324612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EC67DFB-3BE4-9108-4863-2D39E8A29596}"/>
              </a:ext>
            </a:extLst>
          </p:cNvPr>
          <p:cNvSpPr txBox="1"/>
          <p:nvPr/>
        </p:nvSpPr>
        <p:spPr>
          <a:xfrm>
            <a:off x="1838022" y="4826524"/>
            <a:ext cx="2339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BRUNO MASCARELLI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C7E033A0-3C62-1FFE-364D-1406C79DE2F9}"/>
              </a:ext>
            </a:extLst>
          </p:cNvPr>
          <p:cNvSpPr txBox="1"/>
          <p:nvPr/>
        </p:nvSpPr>
        <p:spPr>
          <a:xfrm>
            <a:off x="5712298" y="5011190"/>
            <a:ext cx="1673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ARHEOLOGIJA</a:t>
            </a:r>
          </a:p>
        </p:txBody>
      </p:sp>
    </p:spTree>
    <p:extLst>
      <p:ext uri="{BB962C8B-B14F-4D97-AF65-F5344CB8AC3E}">
        <p14:creationId xmlns:p14="http://schemas.microsoft.com/office/powerpoint/2010/main" val="15914968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tekst, Font, pokazati znak, pločica na vratima&#10;&#10;Sadržaj generiran uz AI možda nije točan.">
            <a:extLst>
              <a:ext uri="{FF2B5EF4-FFF2-40B4-BE49-F238E27FC236}">
                <a16:creationId xmlns:a16="http://schemas.microsoft.com/office/drawing/2014/main" id="{BA4ADBFC-7208-5B11-9771-77854D393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09" y="2799515"/>
            <a:ext cx="2305050" cy="504825"/>
          </a:xfrm>
          <a:prstGeom prst="rect">
            <a:avLst/>
          </a:prstGeom>
        </p:spPr>
      </p:pic>
      <p:pic>
        <p:nvPicPr>
          <p:cNvPr id="5" name="Slika 4" descr="Slika na kojoj se prikazuje tekst, rukopis, skeč, kaligrafija&#10;&#10;Sadržaj generiran uz AI možda nije točan.">
            <a:extLst>
              <a:ext uri="{FF2B5EF4-FFF2-40B4-BE49-F238E27FC236}">
                <a16:creationId xmlns:a16="http://schemas.microsoft.com/office/drawing/2014/main" id="{7E5EE410-47AC-5550-09A2-BE126EA6C9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84" y="1903477"/>
            <a:ext cx="2171700" cy="60007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D6F4BA2-B5ED-B816-346D-28CAA575D75E}"/>
              </a:ext>
            </a:extLst>
          </p:cNvPr>
          <p:cNvSpPr txBox="1"/>
          <p:nvPr/>
        </p:nvSpPr>
        <p:spPr>
          <a:xfrm>
            <a:off x="542041" y="3676454"/>
            <a:ext cx="2667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BRUNO MASCARELLI</a:t>
            </a:r>
          </a:p>
        </p:txBody>
      </p:sp>
      <p:pic>
        <p:nvPicPr>
          <p:cNvPr id="8" name="Slika 7" descr="Slika na kojoj se prikazuje crtež, skeč, umjetničko djelo, keramičko posuđe&#10;&#10;Sadržaj generiran uz AI možda nije točan.">
            <a:extLst>
              <a:ext uri="{FF2B5EF4-FFF2-40B4-BE49-F238E27FC236}">
                <a16:creationId xmlns:a16="http://schemas.microsoft.com/office/drawing/2014/main" id="{C173D7C0-4035-9E1E-5997-A7B9D77CB5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87" y="872579"/>
            <a:ext cx="1890534" cy="3070708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234A6968-99EA-BF8D-12ED-19D8CADA5DAF}"/>
              </a:ext>
            </a:extLst>
          </p:cNvPr>
          <p:cNvSpPr txBox="1"/>
          <p:nvPr/>
        </p:nvSpPr>
        <p:spPr>
          <a:xfrm>
            <a:off x="3657600" y="417607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ARHEOLOGIJA</a:t>
            </a:r>
          </a:p>
        </p:txBody>
      </p:sp>
      <p:pic>
        <p:nvPicPr>
          <p:cNvPr id="11" name="Slika 10" descr="Slika na kojoj se prikazuje umjetničko djelo, crtež, skeč, okvir za sliku&#10;&#10;Sadržaj generiran uz AI možda nije točan.">
            <a:extLst>
              <a:ext uri="{FF2B5EF4-FFF2-40B4-BE49-F238E27FC236}">
                <a16:creationId xmlns:a16="http://schemas.microsoft.com/office/drawing/2014/main" id="{589CF19C-EB9E-672D-3BF0-53D06EF0BB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130" y="1209932"/>
            <a:ext cx="1566617" cy="2094408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50898A84-FA01-C177-4087-98EBEBB2CBA8}"/>
              </a:ext>
            </a:extLst>
          </p:cNvPr>
          <p:cNvSpPr txBox="1"/>
          <p:nvPr/>
        </p:nvSpPr>
        <p:spPr>
          <a:xfrm>
            <a:off x="6542202" y="4176074"/>
            <a:ext cx="1611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SPOMENIČKA KNJIŽNICA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23654A1-299B-5B41-6E75-ADEDC72A5BC7}"/>
              </a:ext>
            </a:extLst>
          </p:cNvPr>
          <p:cNvSpPr txBox="1"/>
          <p:nvPr/>
        </p:nvSpPr>
        <p:spPr>
          <a:xfrm>
            <a:off x="723409" y="480767"/>
            <a:ext cx="1237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NATPISI, SLOVA</a:t>
            </a:r>
          </a:p>
        </p:txBody>
      </p:sp>
    </p:spTree>
    <p:extLst>
      <p:ext uri="{BB962C8B-B14F-4D97-AF65-F5344CB8AC3E}">
        <p14:creationId xmlns:p14="http://schemas.microsoft.com/office/powerpoint/2010/main" val="21533579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skeč, jednostavni crteži s par linija, ilustracija, Tisak&#10;&#10;Sadržaj generiran uz AI možda nije točan.">
            <a:extLst>
              <a:ext uri="{FF2B5EF4-FFF2-40B4-BE49-F238E27FC236}">
                <a16:creationId xmlns:a16="http://schemas.microsoft.com/office/drawing/2014/main" id="{A5C06124-4402-E337-39CE-372BCE26F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119" y="1748008"/>
            <a:ext cx="2228453" cy="1951545"/>
          </a:xfrm>
          <a:prstGeom prst="rect">
            <a:avLst/>
          </a:prstGeom>
        </p:spPr>
      </p:pic>
      <p:pic>
        <p:nvPicPr>
          <p:cNvPr id="5" name="Slika 4" descr="Slika na kojoj se prikazuje kovanica&#10;&#10;Sadržaj generiran uz AI možda nije točan.">
            <a:extLst>
              <a:ext uri="{FF2B5EF4-FFF2-40B4-BE49-F238E27FC236}">
                <a16:creationId xmlns:a16="http://schemas.microsoft.com/office/drawing/2014/main" id="{38C7D959-4F39-BE15-8B73-CC13DEAA8E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429" y="1243207"/>
            <a:ext cx="2595578" cy="2616738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F83D6E0-47CE-4495-BD13-33069433DF4B}"/>
              </a:ext>
            </a:extLst>
          </p:cNvPr>
          <p:cNvSpPr txBox="1"/>
          <p:nvPr/>
        </p:nvSpPr>
        <p:spPr>
          <a:xfrm>
            <a:off x="1385740" y="4166647"/>
            <a:ext cx="2422832" cy="377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BRUNO MASCARELLI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D209A6EC-B30E-410A-A098-5FDB731EF31A}"/>
              </a:ext>
            </a:extLst>
          </p:cNvPr>
          <p:cNvSpPr txBox="1"/>
          <p:nvPr/>
        </p:nvSpPr>
        <p:spPr>
          <a:xfrm>
            <a:off x="6052008" y="4355183"/>
            <a:ext cx="1706252" cy="377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NUMIZMATIKA</a:t>
            </a:r>
          </a:p>
        </p:txBody>
      </p:sp>
    </p:spTree>
    <p:extLst>
      <p:ext uri="{BB962C8B-B14F-4D97-AF65-F5344CB8AC3E}">
        <p14:creationId xmlns:p14="http://schemas.microsoft.com/office/powerpoint/2010/main" val="3097287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skeč, crtež, tekst, slikanje&#10;&#10;Sadržaj generiran uz AI možda nije točan.">
            <a:extLst>
              <a:ext uri="{FF2B5EF4-FFF2-40B4-BE49-F238E27FC236}">
                <a16:creationId xmlns:a16="http://schemas.microsoft.com/office/drawing/2014/main" id="{351FDF1C-321B-37F5-42BB-7433BFCF5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00" y="2847238"/>
            <a:ext cx="3039078" cy="2101490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EFAE06DA-FFE4-4FCD-AA83-0DC4ED89652C}"/>
              </a:ext>
            </a:extLst>
          </p:cNvPr>
          <p:cNvSpPr txBox="1"/>
          <p:nvPr/>
        </p:nvSpPr>
        <p:spPr>
          <a:xfrm>
            <a:off x="933451" y="5168971"/>
            <a:ext cx="2733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BRUNO MASCARELLI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C980F325-13C8-12AC-24FF-3F293721AF4E}"/>
              </a:ext>
            </a:extLst>
          </p:cNvPr>
          <p:cNvSpPr txBox="1"/>
          <p:nvPr/>
        </p:nvSpPr>
        <p:spPr>
          <a:xfrm>
            <a:off x="5293248" y="6281721"/>
            <a:ext cx="2733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ZBIRKA FOTOGRAFIJA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31018B3E-49A8-44EA-2A7D-C1EA1DE82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702" y="962774"/>
            <a:ext cx="3032666" cy="236927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09274147-71D7-5490-2295-B1C3E9D005B9}"/>
              </a:ext>
            </a:extLst>
          </p:cNvPr>
          <p:cNvSpPr txBox="1"/>
          <p:nvPr/>
        </p:nvSpPr>
        <p:spPr>
          <a:xfrm>
            <a:off x="5759776" y="3355942"/>
            <a:ext cx="2267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STIPO PRANJKO – LIKOVNA ZBIRKA</a:t>
            </a:r>
          </a:p>
        </p:txBody>
      </p:sp>
      <p:pic>
        <p:nvPicPr>
          <p:cNvPr id="11" name="Slika 10" descr="Slika na kojoj se prikazuje tekst, odijevanje, biljka, fotografski papir&#10;&#10;Sadržaj generiran uz AI možda nije točan.">
            <a:extLst>
              <a:ext uri="{FF2B5EF4-FFF2-40B4-BE49-F238E27FC236}">
                <a16:creationId xmlns:a16="http://schemas.microsoft.com/office/drawing/2014/main" id="{C8728B08-A1CF-7B8A-C0BB-6C1CF9983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012" y="4449452"/>
            <a:ext cx="3060406" cy="1808371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6229B14B-0A5F-3BEA-0871-579E56BC64B7}"/>
              </a:ext>
            </a:extLst>
          </p:cNvPr>
          <p:cNvSpPr txBox="1"/>
          <p:nvPr/>
        </p:nvSpPr>
        <p:spPr>
          <a:xfrm>
            <a:off x="1036185" y="950365"/>
            <a:ext cx="2528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BOKSIT</a:t>
            </a:r>
          </a:p>
        </p:txBody>
      </p:sp>
    </p:spTree>
    <p:extLst>
      <p:ext uri="{BB962C8B-B14F-4D97-AF65-F5344CB8AC3E}">
        <p14:creationId xmlns:p14="http://schemas.microsoft.com/office/powerpoint/2010/main" val="5818947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skeč, jednostavni crteži s par linija, crtež, ilustracija&#10;&#10;Sadržaj generiran uz AI možda nije točan.">
            <a:extLst>
              <a:ext uri="{FF2B5EF4-FFF2-40B4-BE49-F238E27FC236}">
                <a16:creationId xmlns:a16="http://schemas.microsoft.com/office/drawing/2014/main" id="{CFDFDD70-5797-C6B6-F526-9C1A8304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922" y="2286441"/>
            <a:ext cx="2737070" cy="2087596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2DCAE560-94D3-081A-63FB-33A03B473569}"/>
              </a:ext>
            </a:extLst>
          </p:cNvPr>
          <p:cNvSpPr txBox="1"/>
          <p:nvPr/>
        </p:nvSpPr>
        <p:spPr>
          <a:xfrm>
            <a:off x="1520440" y="851484"/>
            <a:ext cx="2290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SPORT U ROVINJU</a:t>
            </a:r>
          </a:p>
        </p:txBody>
      </p:sp>
      <p:pic>
        <p:nvPicPr>
          <p:cNvPr id="6" name="Slika 5" descr="Slika na kojoj se prikazuje tekst, Font, rukopis, kaligrafija&#10;&#10;Sadržaj generiran uz AI možda nije točan.">
            <a:extLst>
              <a:ext uri="{FF2B5EF4-FFF2-40B4-BE49-F238E27FC236}">
                <a16:creationId xmlns:a16="http://schemas.microsoft.com/office/drawing/2014/main" id="{22473EAB-9ED8-E628-CAB7-8793D6901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748" y="1220816"/>
            <a:ext cx="3004330" cy="194659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24B4AFF8-11CD-A5ED-F4CB-A84110473AAB}"/>
              </a:ext>
            </a:extLst>
          </p:cNvPr>
          <p:cNvSpPr txBox="1"/>
          <p:nvPr/>
        </p:nvSpPr>
        <p:spPr>
          <a:xfrm>
            <a:off x="1408680" y="4967926"/>
            <a:ext cx="2513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BRUNO MASCARELLI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209C0443-CDA1-A0A5-361C-ECDF052D0FA8}"/>
              </a:ext>
            </a:extLst>
          </p:cNvPr>
          <p:cNvSpPr txBox="1"/>
          <p:nvPr/>
        </p:nvSpPr>
        <p:spPr>
          <a:xfrm>
            <a:off x="5307291" y="3846136"/>
            <a:ext cx="2539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ZBIRKA PLAKATA</a:t>
            </a:r>
          </a:p>
        </p:txBody>
      </p:sp>
    </p:spTree>
    <p:extLst>
      <p:ext uri="{BB962C8B-B14F-4D97-AF65-F5344CB8AC3E}">
        <p14:creationId xmlns:p14="http://schemas.microsoft.com/office/powerpoint/2010/main" val="3533017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>
            <a:extLst>
              <a:ext uri="{FF2B5EF4-FFF2-40B4-BE49-F238E27FC236}">
                <a16:creationId xmlns:a16="http://schemas.microsoft.com/office/drawing/2014/main" id="{BF2268C6-DF8E-E94A-EBB6-C897B204A07E}"/>
              </a:ext>
            </a:extLst>
          </p:cNvPr>
          <p:cNvSpPr txBox="1"/>
          <p:nvPr/>
        </p:nvSpPr>
        <p:spPr>
          <a:xfrm>
            <a:off x="1102934" y="1008669"/>
            <a:ext cx="75885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Program posvećen obilježavanju 100-te godišnjice rođenja obuhvaća</a:t>
            </a:r>
            <a:r>
              <a:rPr lang="hr-HR" dirty="0"/>
              <a:t>:</a:t>
            </a:r>
          </a:p>
          <a:p>
            <a:endParaRPr lang="hr-HR" dirty="0"/>
          </a:p>
          <a:p>
            <a:pPr marL="400050" indent="-400050">
              <a:buAutoNum type="romanUcPeriod"/>
            </a:pPr>
            <a:r>
              <a:rPr lang="hr-HR" dirty="0"/>
              <a:t>Izložba – zbirka </a:t>
            </a:r>
            <a:r>
              <a:rPr lang="hr-HR" dirty="0" err="1"/>
              <a:t>Curto</a:t>
            </a:r>
            <a:r>
              <a:rPr lang="hr-HR" dirty="0"/>
              <a:t>, 12. – 31. 12. 2025., travanj – svibanj 2026. </a:t>
            </a:r>
          </a:p>
          <a:p>
            <a:pPr marL="400050" indent="-400050">
              <a:buAutoNum type="romanUcPeriod"/>
            </a:pPr>
            <a:r>
              <a:rPr lang="hr-HR" dirty="0"/>
              <a:t>Izložba – zbirka </a:t>
            </a:r>
            <a:r>
              <a:rPr lang="hr-HR" dirty="0" err="1"/>
              <a:t>Mascarelli</a:t>
            </a:r>
            <a:r>
              <a:rPr lang="hr-HR" dirty="0"/>
              <a:t>, travanj – svibanj 2026.</a:t>
            </a:r>
          </a:p>
          <a:p>
            <a:pPr marL="400050" indent="-400050">
              <a:buAutoNum type="romanUcPeriod"/>
            </a:pPr>
            <a:r>
              <a:rPr lang="hr-HR" dirty="0"/>
              <a:t>Stručni skup – sredina svibnja</a:t>
            </a:r>
          </a:p>
          <a:p>
            <a:pPr marL="400050" indent="-400050">
              <a:buAutoNum type="romanUcPeriod"/>
            </a:pPr>
            <a:r>
              <a:rPr lang="hr-HR" dirty="0"/>
              <a:t>Izložba – </a:t>
            </a:r>
            <a:r>
              <a:rPr lang="hr-HR" dirty="0" err="1"/>
              <a:t>Mascarelli</a:t>
            </a:r>
            <a:r>
              <a:rPr lang="hr-HR" dirty="0"/>
              <a:t> u dijalogu s predmetima iz ostalih zbirki Muzeja, lipanj – kolovoz 2026. </a:t>
            </a:r>
          </a:p>
          <a:p>
            <a:pPr marL="400050" indent="-400050">
              <a:buAutoNum type="romanUcPeriod"/>
            </a:pPr>
            <a:endParaRPr lang="hr-HR" dirty="0"/>
          </a:p>
          <a:p>
            <a:pPr marL="400050" indent="-400050">
              <a:buAutoNum type="romanUcPeriod"/>
            </a:pPr>
            <a:endParaRPr lang="hr-HR" dirty="0"/>
          </a:p>
          <a:p>
            <a:r>
              <a:rPr lang="hr-HR" dirty="0"/>
              <a:t>Fotografije u ovoj prezentaciji su informativnog karaktera, izabrane fotografije u kvaliteti primjerenoj za tisak šaljemo na vaš zahtjev upućen na: </a:t>
            </a:r>
            <a:r>
              <a:rPr lang="hr-HR" dirty="0">
                <a:hlinkClick r:id="rId2"/>
              </a:rPr>
              <a:t>info@muzej-rovinj.hr</a:t>
            </a:r>
            <a:r>
              <a:rPr lang="hr-H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93436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tekst, skeč, rukopis, pismo&#10;&#10;Sadržaj generiran uz AI možda nije točan.">
            <a:extLst>
              <a:ext uri="{FF2B5EF4-FFF2-40B4-BE49-F238E27FC236}">
                <a16:creationId xmlns:a16="http://schemas.microsoft.com/office/drawing/2014/main" id="{DA37F7F0-1B3C-6420-5363-B2F27D6C8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954" y="2347200"/>
            <a:ext cx="2251910" cy="2163600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8BC0E061-C795-FA0E-DDF8-E3B9FA9AED44}"/>
              </a:ext>
            </a:extLst>
          </p:cNvPr>
          <p:cNvSpPr txBox="1"/>
          <p:nvPr/>
        </p:nvSpPr>
        <p:spPr>
          <a:xfrm>
            <a:off x="1489435" y="933254"/>
            <a:ext cx="2079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ROVINJSKE POSLOVICE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A043B37D-B75F-46A8-51CB-A4D1CC51390D}"/>
              </a:ext>
            </a:extLst>
          </p:cNvPr>
          <p:cNvSpPr txBox="1"/>
          <p:nvPr/>
        </p:nvSpPr>
        <p:spPr>
          <a:xfrm>
            <a:off x="5231876" y="3544478"/>
            <a:ext cx="20927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ETNOLOGIJA - ZVUČNI ZAPISI</a:t>
            </a:r>
          </a:p>
        </p:txBody>
      </p:sp>
      <p:sp>
        <p:nvSpPr>
          <p:cNvPr id="2" name="TekstniOkvir 1">
            <a:extLst>
              <a:ext uri="{FF2B5EF4-FFF2-40B4-BE49-F238E27FC236}">
                <a16:creationId xmlns:a16="http://schemas.microsoft.com/office/drawing/2014/main" id="{F779B99A-A73E-5CC9-F415-3B0F32F13F33}"/>
              </a:ext>
            </a:extLst>
          </p:cNvPr>
          <p:cNvSpPr txBox="1"/>
          <p:nvPr/>
        </p:nvSpPr>
        <p:spPr>
          <a:xfrm>
            <a:off x="1395167" y="4939645"/>
            <a:ext cx="2413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BRUNO MASCARELLI</a:t>
            </a:r>
          </a:p>
        </p:txBody>
      </p:sp>
    </p:spTree>
    <p:extLst>
      <p:ext uri="{BB962C8B-B14F-4D97-AF65-F5344CB8AC3E}">
        <p14:creationId xmlns:p14="http://schemas.microsoft.com/office/powerpoint/2010/main" val="24523846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 descr="Slika na kojoj se prikazuje slikanje, vizualne umjetnosti, umjetničko djelo, okvir za sliku&#10;&#10;Sadržaj generiran uz AI možda nije točan.">
            <a:extLst>
              <a:ext uri="{FF2B5EF4-FFF2-40B4-BE49-F238E27FC236}">
                <a16:creationId xmlns:a16="http://schemas.microsoft.com/office/drawing/2014/main" id="{6ECC7527-0058-4569-41B9-52AE2A000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926" y="1845492"/>
            <a:ext cx="2669216" cy="2471983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DD69C5EA-F149-FD7E-F41B-406855C88519}"/>
              </a:ext>
            </a:extLst>
          </p:cNvPr>
          <p:cNvSpPr txBox="1"/>
          <p:nvPr/>
        </p:nvSpPr>
        <p:spPr>
          <a:xfrm>
            <a:off x="1323926" y="4539069"/>
            <a:ext cx="2786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BRUNO MASCARELLI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15AF1CD-7F23-1486-F841-C879EC69C2BA}"/>
              </a:ext>
            </a:extLst>
          </p:cNvPr>
          <p:cNvSpPr txBox="1"/>
          <p:nvPr/>
        </p:nvSpPr>
        <p:spPr>
          <a:xfrm>
            <a:off x="5410985" y="725864"/>
            <a:ext cx="233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ZABAVA U ROVINJU</a:t>
            </a:r>
          </a:p>
        </p:txBody>
      </p:sp>
      <p:pic>
        <p:nvPicPr>
          <p:cNvPr id="12" name="Slika 11" descr="Slika na kojoj se prikazuje tekst, ilustracija, Dječja umjetnost, crtež&#10;&#10;Sadržaj generiran uz AI možda nije točan.">
            <a:extLst>
              <a:ext uri="{FF2B5EF4-FFF2-40B4-BE49-F238E27FC236}">
                <a16:creationId xmlns:a16="http://schemas.microsoft.com/office/drawing/2014/main" id="{197AC0EE-3588-4FD4-9984-F96B05CFBA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642" y="1562845"/>
            <a:ext cx="1932495" cy="1346621"/>
          </a:xfrm>
          <a:prstGeom prst="rect">
            <a:avLst/>
          </a:prstGeom>
        </p:spPr>
      </p:pic>
      <p:pic>
        <p:nvPicPr>
          <p:cNvPr id="14" name="Slika 13" descr="Slika na kojoj se prikazuje slikanje, umjetničko djelo, crtić, crtež&#10;&#10;Sadržaj generiran uz AI možda nije točan.">
            <a:extLst>
              <a:ext uri="{FF2B5EF4-FFF2-40B4-BE49-F238E27FC236}">
                <a16:creationId xmlns:a16="http://schemas.microsoft.com/office/drawing/2014/main" id="{0A646934-2EDD-8FFB-9274-370EF73690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641" y="2909466"/>
            <a:ext cx="1932494" cy="1354581"/>
          </a:xfrm>
          <a:prstGeom prst="rect">
            <a:avLst/>
          </a:prstGeom>
        </p:spPr>
      </p:pic>
      <p:pic>
        <p:nvPicPr>
          <p:cNvPr id="16" name="Slika 15" descr="Slika na kojoj se prikazuje umjetničko djelo, slikanje, crtež, ilustracija&#10;&#10;Sadržaj generiran uz AI možda nije točan.">
            <a:extLst>
              <a:ext uri="{FF2B5EF4-FFF2-40B4-BE49-F238E27FC236}">
                <a16:creationId xmlns:a16="http://schemas.microsoft.com/office/drawing/2014/main" id="{E96AFFB7-0BD0-478A-FFC0-823BACFC7F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404" y="2909465"/>
            <a:ext cx="1937235" cy="1354581"/>
          </a:xfrm>
          <a:prstGeom prst="rect">
            <a:avLst/>
          </a:prstGeom>
        </p:spPr>
      </p:pic>
      <p:pic>
        <p:nvPicPr>
          <p:cNvPr id="18" name="Slika 17" descr="Slika na kojoj se prikazuje tekst, crtež, ilustracija, slikanje&#10;&#10;Sadržaj generiran uz AI možda nije točan.">
            <a:extLst>
              <a:ext uri="{FF2B5EF4-FFF2-40B4-BE49-F238E27FC236}">
                <a16:creationId xmlns:a16="http://schemas.microsoft.com/office/drawing/2014/main" id="{82AB95C2-C676-5A40-1C67-A665F48CD0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404" y="1553519"/>
            <a:ext cx="1937235" cy="1365272"/>
          </a:xfrm>
          <a:prstGeom prst="rect">
            <a:avLst/>
          </a:prstGeom>
        </p:spPr>
      </p:pic>
      <p:sp>
        <p:nvSpPr>
          <p:cNvPr id="19" name="TekstniOkvir 18">
            <a:extLst>
              <a:ext uri="{FF2B5EF4-FFF2-40B4-BE49-F238E27FC236}">
                <a16:creationId xmlns:a16="http://schemas.microsoft.com/office/drawing/2014/main" id="{0D6CBD95-BF37-F9ED-0C01-87429151DEBC}"/>
              </a:ext>
            </a:extLst>
          </p:cNvPr>
          <p:cNvSpPr txBox="1"/>
          <p:nvPr/>
        </p:nvSpPr>
        <p:spPr>
          <a:xfrm>
            <a:off x="5769203" y="4539069"/>
            <a:ext cx="2130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ZBIRKA PLAKATA</a:t>
            </a:r>
          </a:p>
        </p:txBody>
      </p:sp>
    </p:spTree>
    <p:extLst>
      <p:ext uri="{BB962C8B-B14F-4D97-AF65-F5344CB8AC3E}">
        <p14:creationId xmlns:p14="http://schemas.microsoft.com/office/powerpoint/2010/main" val="13256266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okvir za sliku, vizualne umjetnosti, umjetničko djelo, u dvorani&#10;&#10;Sadržaj generiran uz AI možda nije točan.">
            <a:extLst>
              <a:ext uri="{FF2B5EF4-FFF2-40B4-BE49-F238E27FC236}">
                <a16:creationId xmlns:a16="http://schemas.microsoft.com/office/drawing/2014/main" id="{6292F643-F28F-555F-4A8D-D096761BD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385" y="952107"/>
            <a:ext cx="3233727" cy="4515439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B1A9C745-4F7D-2A13-F2F9-F0D1F0CD458A}"/>
              </a:ext>
            </a:extLst>
          </p:cNvPr>
          <p:cNvSpPr txBox="1"/>
          <p:nvPr/>
        </p:nvSpPr>
        <p:spPr>
          <a:xfrm>
            <a:off x="7126663" y="4336330"/>
            <a:ext cx="17910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ROVINJSKE MAČKE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1DC0F172-0377-9252-D2C7-3EA697597AA5}"/>
              </a:ext>
            </a:extLst>
          </p:cNvPr>
          <p:cNvSpPr txBox="1"/>
          <p:nvPr/>
        </p:nvSpPr>
        <p:spPr>
          <a:xfrm>
            <a:off x="395926" y="2187019"/>
            <a:ext cx="1593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ROVINJSKE CRKVICE</a:t>
            </a:r>
          </a:p>
        </p:txBody>
      </p:sp>
      <p:pic>
        <p:nvPicPr>
          <p:cNvPr id="7" name="Slika 6" descr="Slika na kojoj se prikazuje namještaj, u dvorani, stolica, zid&#10;&#10;Sadržaj generiran uz AI možda nije točan.">
            <a:extLst>
              <a:ext uri="{FF2B5EF4-FFF2-40B4-BE49-F238E27FC236}">
                <a16:creationId xmlns:a16="http://schemas.microsoft.com/office/drawing/2014/main" id="{2BE84B71-2086-578E-9EB9-970FD73751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052" y="414779"/>
            <a:ext cx="1540561" cy="262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1896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>
            <a:extLst>
              <a:ext uri="{FF2B5EF4-FFF2-40B4-BE49-F238E27FC236}">
                <a16:creationId xmlns:a16="http://schemas.microsoft.com/office/drawing/2014/main" id="{B3C5E6C3-4DF5-A6E6-F4B4-2588DABFC744}"/>
              </a:ext>
            </a:extLst>
          </p:cNvPr>
          <p:cNvSpPr txBox="1"/>
          <p:nvPr/>
        </p:nvSpPr>
        <p:spPr>
          <a:xfrm>
            <a:off x="2941163" y="405351"/>
            <a:ext cx="3091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/>
              <a:t>INSPIRACIJA</a:t>
            </a:r>
          </a:p>
          <a:p>
            <a:pPr algn="ctr"/>
            <a:r>
              <a:rPr lang="hr-HR" dirty="0"/>
              <a:t>stilizirani motiv ženske glave</a:t>
            </a:r>
          </a:p>
        </p:txBody>
      </p:sp>
      <p:pic>
        <p:nvPicPr>
          <p:cNvPr id="4" name="Slika 3" descr="Slika na kojoj se prikazuje skeč, Dječja umjetnost, cvijet, ilustracija&#10;&#10;Sadržaj generiran uz AI možda nije točan.">
            <a:extLst>
              <a:ext uri="{FF2B5EF4-FFF2-40B4-BE49-F238E27FC236}">
                <a16:creationId xmlns:a16="http://schemas.microsoft.com/office/drawing/2014/main" id="{38CFF43E-C8FC-9F95-693B-D39C4E484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031443" y="1312011"/>
            <a:ext cx="1962656" cy="1563164"/>
          </a:xfrm>
          <a:prstGeom prst="rect">
            <a:avLst/>
          </a:prstGeom>
        </p:spPr>
      </p:pic>
      <p:pic>
        <p:nvPicPr>
          <p:cNvPr id="6" name="Slika 5" descr="Slika na kojoj se prikazuje umjetničko djelo, crtež, slikanje, vizualne umjetnosti&#10;&#10;Sadržaj generiran uz AI možda nije točan.">
            <a:extLst>
              <a:ext uri="{FF2B5EF4-FFF2-40B4-BE49-F238E27FC236}">
                <a16:creationId xmlns:a16="http://schemas.microsoft.com/office/drawing/2014/main" id="{E7EF27D0-A55D-0C88-561C-5ACC3B34AD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653" y="1312011"/>
            <a:ext cx="1353879" cy="1671555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D54491E7-4973-D098-22D1-0545DD0D9F0D}"/>
              </a:ext>
            </a:extLst>
          </p:cNvPr>
          <p:cNvSpPr txBox="1"/>
          <p:nvPr/>
        </p:nvSpPr>
        <p:spPr>
          <a:xfrm>
            <a:off x="3233394" y="3544478"/>
            <a:ext cx="2667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/>
              <a:t>INSPIRACIJA</a:t>
            </a:r>
          </a:p>
          <a:p>
            <a:pPr algn="ctr"/>
            <a:r>
              <a:rPr lang="hr-HR" dirty="0"/>
              <a:t>oslikane kutije cigareta</a:t>
            </a:r>
          </a:p>
        </p:txBody>
      </p:sp>
      <p:pic>
        <p:nvPicPr>
          <p:cNvPr id="11" name="Slika 10" descr="Slika na kojoj se prikazuje umjetničko djelo, slikanje, vizualne umjetnosti, okvir za sliku&#10;&#10;Sadržaj generiran uz AI možda nije točan.">
            <a:extLst>
              <a:ext uri="{FF2B5EF4-FFF2-40B4-BE49-F238E27FC236}">
                <a16:creationId xmlns:a16="http://schemas.microsoft.com/office/drawing/2014/main" id="{4F54B775-4F4A-877A-6028-32985DBBA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29" y="4413197"/>
            <a:ext cx="2061534" cy="2039452"/>
          </a:xfrm>
          <a:prstGeom prst="rect">
            <a:avLst/>
          </a:prstGeom>
        </p:spPr>
      </p:pic>
      <p:pic>
        <p:nvPicPr>
          <p:cNvPr id="13" name="Slika 12" descr="Slika na kojoj se prikazuje slikanje, umjetničko djelo, uzorak&#10;&#10;Sadržaj generiran uz AI možda nije točan.">
            <a:extLst>
              <a:ext uri="{FF2B5EF4-FFF2-40B4-BE49-F238E27FC236}">
                <a16:creationId xmlns:a16="http://schemas.microsoft.com/office/drawing/2014/main" id="{D7016A30-05B9-3295-937B-D198FD8409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805" y="4413197"/>
            <a:ext cx="1743557" cy="2039452"/>
          </a:xfrm>
          <a:prstGeom prst="rect">
            <a:avLst/>
          </a:prstGeom>
        </p:spPr>
      </p:pic>
      <p:pic>
        <p:nvPicPr>
          <p:cNvPr id="15" name="Slika 14" descr="Slika na kojoj se prikazuje kontejner, u dvorani, pun, košara&#10;&#10;Sadržaj generiran uz AI možda nije točan.">
            <a:extLst>
              <a:ext uri="{FF2B5EF4-FFF2-40B4-BE49-F238E27FC236}">
                <a16:creationId xmlns:a16="http://schemas.microsoft.com/office/drawing/2014/main" id="{7A750D56-BC1D-394C-0D29-077FF7F9BA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155" y="4370051"/>
            <a:ext cx="1590057" cy="212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351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F222905D-2E37-209E-C242-948CF5B33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324" y="1664054"/>
            <a:ext cx="4932245" cy="4218271"/>
          </a:xfrm>
          <a:prstGeom prst="rect">
            <a:avLst/>
          </a:prstGeom>
        </p:spPr>
      </p:pic>
      <p:pic>
        <p:nvPicPr>
          <p:cNvPr id="4" name="Slika 3" descr="Slika na kojoj se prikazuje crtež, skeč, umjetničko djelo, tinta&#10;&#10;Sadržaj generiran uz AI možda nije točan.">
            <a:extLst>
              <a:ext uri="{FF2B5EF4-FFF2-40B4-BE49-F238E27FC236}">
                <a16:creationId xmlns:a16="http://schemas.microsoft.com/office/drawing/2014/main" id="{E1BC0720-EF19-4119-F259-D650A8B398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674" y="1261783"/>
            <a:ext cx="1574605" cy="216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1717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tekst, rukopis, Font, voda&#10;&#10;Sadržaj generiran uz AI možda nije točan.">
            <a:extLst>
              <a:ext uri="{FF2B5EF4-FFF2-40B4-BE49-F238E27FC236}">
                <a16:creationId xmlns:a16="http://schemas.microsoft.com/office/drawing/2014/main" id="{CC7F5A08-7BF5-03E4-F1B2-568AB89CD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04" y="4353887"/>
            <a:ext cx="4572000" cy="1573216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69D85BCB-51E0-A029-E991-A53D0247F9A1}"/>
              </a:ext>
            </a:extLst>
          </p:cNvPr>
          <p:cNvSpPr txBox="1"/>
          <p:nvPr/>
        </p:nvSpPr>
        <p:spPr>
          <a:xfrm>
            <a:off x="4331616" y="461914"/>
            <a:ext cx="1046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POTPISI</a:t>
            </a:r>
          </a:p>
        </p:txBody>
      </p:sp>
      <p:pic>
        <p:nvPicPr>
          <p:cNvPr id="10" name="Slika 9" descr="Slika na kojoj se prikazuje tekst, rukopis, pismo, kaligrafija&#10;&#10;Sadržaj generiran uz AI možda nije točan.">
            <a:extLst>
              <a:ext uri="{FF2B5EF4-FFF2-40B4-BE49-F238E27FC236}">
                <a16:creationId xmlns:a16="http://schemas.microsoft.com/office/drawing/2014/main" id="{250D9A90-1D4C-1550-06AA-C0035D443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549" y="4177105"/>
            <a:ext cx="3447952" cy="1749998"/>
          </a:xfrm>
          <a:prstGeom prst="rect">
            <a:avLst/>
          </a:prstGeom>
        </p:spPr>
      </p:pic>
      <p:pic>
        <p:nvPicPr>
          <p:cNvPr id="14" name="Slika 13" descr="Slika na kojoj se prikazuje tekst, rukopis, Font, kaligrafija&#10;&#10;Sadržaj generiran uz AI možda nije točan.">
            <a:extLst>
              <a:ext uri="{FF2B5EF4-FFF2-40B4-BE49-F238E27FC236}">
                <a16:creationId xmlns:a16="http://schemas.microsoft.com/office/drawing/2014/main" id="{95AB675A-E552-9143-4A7E-99D7E53F48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76" y="2656002"/>
            <a:ext cx="4732256" cy="982698"/>
          </a:xfrm>
          <a:prstGeom prst="rect">
            <a:avLst/>
          </a:prstGeom>
        </p:spPr>
      </p:pic>
      <p:pic>
        <p:nvPicPr>
          <p:cNvPr id="16" name="Slika 15" descr="Slika na kojoj se prikazuje tekst, slikanje, Dječja umjetnost, rukopis&#10;&#10;Sadržaj generiran uz AI možda nije točan.">
            <a:extLst>
              <a:ext uri="{FF2B5EF4-FFF2-40B4-BE49-F238E27FC236}">
                <a16:creationId xmlns:a16="http://schemas.microsoft.com/office/drawing/2014/main" id="{DE98B6A0-FDDF-5483-137F-8D7CF3E4E8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16" y="1054959"/>
            <a:ext cx="6881567" cy="137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560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tekst, knjiga, poster, grafički dizajn&#10;&#10;Sadržaj generiran uz AI možda nije točan.">
            <a:extLst>
              <a:ext uri="{FF2B5EF4-FFF2-40B4-BE49-F238E27FC236}">
                <a16:creationId xmlns:a16="http://schemas.microsoft.com/office/drawing/2014/main" id="{45286B77-9FC3-03A9-6741-8C60EE5A1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45" y="1329179"/>
            <a:ext cx="1979317" cy="2856322"/>
          </a:xfrm>
          <a:prstGeom prst="rect">
            <a:avLst/>
          </a:prstGeom>
        </p:spPr>
      </p:pic>
      <p:pic>
        <p:nvPicPr>
          <p:cNvPr id="5" name="Slika 4" descr="Slika na kojoj se prikazuje tekst, poster, knjiga, Tiskanje&#10;&#10;Sadržaj generiran uz AI možda nije točan.">
            <a:extLst>
              <a:ext uri="{FF2B5EF4-FFF2-40B4-BE49-F238E27FC236}">
                <a16:creationId xmlns:a16="http://schemas.microsoft.com/office/drawing/2014/main" id="{EEB0E9EF-827A-1681-323C-6C5684372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050" y="1329179"/>
            <a:ext cx="2001005" cy="2856322"/>
          </a:xfrm>
          <a:prstGeom prst="rect">
            <a:avLst/>
          </a:prstGeom>
        </p:spPr>
      </p:pic>
      <p:pic>
        <p:nvPicPr>
          <p:cNvPr id="7" name="Slika 6" descr="Slika na kojoj se prikazuje tekst, knjiga, Tiskanje, papir&#10;&#10;Sadržaj generiran uz AI možda nije točan.">
            <a:extLst>
              <a:ext uri="{FF2B5EF4-FFF2-40B4-BE49-F238E27FC236}">
                <a16:creationId xmlns:a16="http://schemas.microsoft.com/office/drawing/2014/main" id="{E067C8AF-502C-F50D-A823-488196FA96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836" y="1329179"/>
            <a:ext cx="2029116" cy="2856322"/>
          </a:xfrm>
          <a:prstGeom prst="rect">
            <a:avLst/>
          </a:prstGeom>
        </p:spPr>
      </p:pic>
      <p:pic>
        <p:nvPicPr>
          <p:cNvPr id="9" name="Slika 8" descr="Slika na kojoj se prikazuje tekst, Ljudsko lice, osoba, portret&#10;&#10;Sadržaj generiran uz AI možda nije točan.">
            <a:extLst>
              <a:ext uri="{FF2B5EF4-FFF2-40B4-BE49-F238E27FC236}">
                <a16:creationId xmlns:a16="http://schemas.microsoft.com/office/drawing/2014/main" id="{189973A9-9A87-E013-A051-04607570E6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153" y="1121790"/>
            <a:ext cx="2058850" cy="4091233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BE1735D2-C1E2-0B5D-DFFA-0ED213D2D471}"/>
              </a:ext>
            </a:extLst>
          </p:cNvPr>
          <p:cNvSpPr txBox="1"/>
          <p:nvPr/>
        </p:nvSpPr>
        <p:spPr>
          <a:xfrm>
            <a:off x="4011105" y="5344155"/>
            <a:ext cx="112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PLAKATI</a:t>
            </a:r>
          </a:p>
        </p:txBody>
      </p:sp>
    </p:spTree>
    <p:extLst>
      <p:ext uri="{BB962C8B-B14F-4D97-AF65-F5344CB8AC3E}">
        <p14:creationId xmlns:p14="http://schemas.microsoft.com/office/powerpoint/2010/main" val="5455627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vanjski, zgrada, prozor, grad&#10;&#10;Sadržaj generiran uz AI možda nije točan.">
            <a:extLst>
              <a:ext uri="{FF2B5EF4-FFF2-40B4-BE49-F238E27FC236}">
                <a16:creationId xmlns:a16="http://schemas.microsoft.com/office/drawing/2014/main" id="{2C5D9D48-C9EC-19B3-B814-DBF2AEB5AE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586" y="263951"/>
            <a:ext cx="4600827" cy="4152134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CBBDD745-CC60-E400-D6E2-993E447B6C86}"/>
              </a:ext>
            </a:extLst>
          </p:cNvPr>
          <p:cNvSpPr txBox="1"/>
          <p:nvPr/>
        </p:nvSpPr>
        <p:spPr>
          <a:xfrm>
            <a:off x="2036189" y="5081047"/>
            <a:ext cx="5071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Kuća Bruna </a:t>
            </a:r>
            <a:r>
              <a:rPr lang="hr-HR" dirty="0" err="1"/>
              <a:t>Mascarellija</a:t>
            </a:r>
            <a:r>
              <a:rPr lang="hr-HR" dirty="0"/>
              <a:t> na vrhu </a:t>
            </a:r>
            <a:r>
              <a:rPr lang="hr-HR" dirty="0" err="1"/>
              <a:t>Grisije</a:t>
            </a:r>
            <a:r>
              <a:rPr lang="hr-HR" dirty="0"/>
              <a:t> u Rovinju</a:t>
            </a:r>
          </a:p>
        </p:txBody>
      </p:sp>
    </p:spTree>
    <p:extLst>
      <p:ext uri="{BB962C8B-B14F-4D97-AF65-F5344CB8AC3E}">
        <p14:creationId xmlns:p14="http://schemas.microsoft.com/office/powerpoint/2010/main" val="13163180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umjetničko djelo, slikanje, vizualne umjetnosti&#10;&#10;Sadržaj generiran uz AI možda nije točan.">
            <a:extLst>
              <a:ext uri="{FF2B5EF4-FFF2-40B4-BE49-F238E27FC236}">
                <a16:creationId xmlns:a16="http://schemas.microsoft.com/office/drawing/2014/main" id="{80727BFB-AC7D-24AA-1908-7A87B15F0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225" y="527901"/>
            <a:ext cx="2552307" cy="5373278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1D9080FC-2AB8-B3CF-CCF4-60FB801A0752}"/>
              </a:ext>
            </a:extLst>
          </p:cNvPr>
          <p:cNvSpPr txBox="1"/>
          <p:nvPr/>
        </p:nvSpPr>
        <p:spPr>
          <a:xfrm>
            <a:off x="6353666" y="2422689"/>
            <a:ext cx="2281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Vrata ateljea koja je oslikao Bruno </a:t>
            </a:r>
            <a:r>
              <a:rPr lang="hr-HR" dirty="0" err="1"/>
              <a:t>Mascarelli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968578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umjetničko djelo, uzorak, slikanje, šarenilo&#10;&#10;Sadržaj generiran uz AI možda nije točan.">
            <a:extLst>
              <a:ext uri="{FF2B5EF4-FFF2-40B4-BE49-F238E27FC236}">
                <a16:creationId xmlns:a16="http://schemas.microsoft.com/office/drawing/2014/main" id="{A187497C-23A4-4F32-0E5F-91CF70ABD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33" y="348603"/>
            <a:ext cx="7645138" cy="2155929"/>
          </a:xfrm>
          <a:prstGeom prst="rect">
            <a:avLst/>
          </a:prstGeom>
        </p:spPr>
      </p:pic>
      <p:pic>
        <p:nvPicPr>
          <p:cNvPr id="5" name="Slika 4" descr="Slika na kojoj se prikazuje u dvorani, zid, soba, spavaća soba&#10;&#10;Sadržaj generiran uz AI možda nije točan.">
            <a:extLst>
              <a:ext uri="{FF2B5EF4-FFF2-40B4-BE49-F238E27FC236}">
                <a16:creationId xmlns:a16="http://schemas.microsoft.com/office/drawing/2014/main" id="{E21AB584-1932-1AB3-91A9-1A8B170193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33" y="2614011"/>
            <a:ext cx="1791093" cy="1193764"/>
          </a:xfrm>
          <a:prstGeom prst="rect">
            <a:avLst/>
          </a:prstGeom>
        </p:spPr>
      </p:pic>
      <p:pic>
        <p:nvPicPr>
          <p:cNvPr id="7" name="Slika 6" descr="Slika na kojoj se prikazuje umjetničko djelo, slikanje, vizualne umjetnosti, zid&#10;&#10;Sadržaj generiran uz AI možda nije točan.">
            <a:extLst>
              <a:ext uri="{FF2B5EF4-FFF2-40B4-BE49-F238E27FC236}">
                <a16:creationId xmlns:a16="http://schemas.microsoft.com/office/drawing/2014/main" id="{C54E46A3-EF56-2052-140C-CD663685A7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718" y="3317168"/>
            <a:ext cx="5872899" cy="3015734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230C2CA9-B659-527E-9BA1-3A28619961FC}"/>
              </a:ext>
            </a:extLst>
          </p:cNvPr>
          <p:cNvSpPr txBox="1"/>
          <p:nvPr/>
        </p:nvSpPr>
        <p:spPr>
          <a:xfrm>
            <a:off x="622169" y="4458879"/>
            <a:ext cx="20597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Zidni </a:t>
            </a:r>
            <a:r>
              <a:rPr lang="hr-HR" dirty="0" err="1"/>
              <a:t>oslici</a:t>
            </a:r>
            <a:r>
              <a:rPr lang="hr-HR" dirty="0"/>
              <a:t> u </a:t>
            </a:r>
            <a:r>
              <a:rPr lang="hr-HR" dirty="0" err="1"/>
              <a:t>Mascarellijevoj</a:t>
            </a:r>
            <a:r>
              <a:rPr lang="hr-HR" dirty="0"/>
              <a:t> kući na </a:t>
            </a:r>
            <a:r>
              <a:rPr lang="hr-HR" dirty="0" err="1"/>
              <a:t>Grisiji</a:t>
            </a:r>
            <a:r>
              <a:rPr lang="hr-HR" dirty="0"/>
              <a:t> (autor: Bruno </a:t>
            </a:r>
            <a:r>
              <a:rPr lang="hr-HR" dirty="0" err="1"/>
              <a:t>Mascarelli</a:t>
            </a:r>
            <a:r>
              <a:rPr lang="hr-HR"/>
              <a:t>)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00214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>
            <a:extLst>
              <a:ext uri="{FF2B5EF4-FFF2-40B4-BE49-F238E27FC236}">
                <a16:creationId xmlns:a16="http://schemas.microsoft.com/office/drawing/2014/main" id="{5D45FEE3-9B5C-8A52-098F-A3AD5080C6BC}"/>
              </a:ext>
            </a:extLst>
          </p:cNvPr>
          <p:cNvSpPr/>
          <p:nvPr/>
        </p:nvSpPr>
        <p:spPr>
          <a:xfrm>
            <a:off x="0" y="0"/>
            <a:ext cx="4637988" cy="3429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" name="Pravokutnik 2">
            <a:extLst>
              <a:ext uri="{FF2B5EF4-FFF2-40B4-BE49-F238E27FC236}">
                <a16:creationId xmlns:a16="http://schemas.microsoft.com/office/drawing/2014/main" id="{BD816072-C5A8-1D93-A9DB-C80C50BFC439}"/>
              </a:ext>
            </a:extLst>
          </p:cNvPr>
          <p:cNvSpPr/>
          <p:nvPr/>
        </p:nvSpPr>
        <p:spPr>
          <a:xfrm>
            <a:off x="4637988" y="0"/>
            <a:ext cx="4506012" cy="3429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848B34FE-C876-A25D-ABA3-2DF92A71B16E}"/>
              </a:ext>
            </a:extLst>
          </p:cNvPr>
          <p:cNvSpPr/>
          <p:nvPr/>
        </p:nvSpPr>
        <p:spPr>
          <a:xfrm>
            <a:off x="0" y="3429000"/>
            <a:ext cx="4637988" cy="3429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A7D89500-8774-1FDE-49A2-2BFBED123FDC}"/>
              </a:ext>
            </a:extLst>
          </p:cNvPr>
          <p:cNvSpPr/>
          <p:nvPr/>
        </p:nvSpPr>
        <p:spPr>
          <a:xfrm>
            <a:off x="4637988" y="3428999"/>
            <a:ext cx="4506012" cy="3428999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09A0EC44-A4D2-F101-F8FF-8E53B9E9CAD2}"/>
              </a:ext>
            </a:extLst>
          </p:cNvPr>
          <p:cNvSpPr txBox="1"/>
          <p:nvPr/>
        </p:nvSpPr>
        <p:spPr>
          <a:xfrm>
            <a:off x="1216058" y="981206"/>
            <a:ext cx="220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romanUcPeriod"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IZLOŽBA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ZBIRKA CURTO  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(radni naslov)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574FB91-2310-A5DA-DCEC-95DA64A3FD94}"/>
              </a:ext>
            </a:extLst>
          </p:cNvPr>
          <p:cNvSpPr txBox="1"/>
          <p:nvPr/>
        </p:nvSpPr>
        <p:spPr>
          <a:xfrm>
            <a:off x="5509967" y="981206"/>
            <a:ext cx="27620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II. IZLOŽBA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ZBIRKA MASCARELLI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>
                <a:solidFill>
                  <a:prstClr val="black"/>
                </a:solidFill>
                <a:latin typeface="Aptos" panose="02110004020202020204"/>
              </a:rPr>
              <a:t>(radni naslov)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2393D0D-4C66-6B6E-741E-3521A255A772}"/>
              </a:ext>
            </a:extLst>
          </p:cNvPr>
          <p:cNvSpPr txBox="1"/>
          <p:nvPr/>
        </p:nvSpPr>
        <p:spPr>
          <a:xfrm>
            <a:off x="1121789" y="4774167"/>
            <a:ext cx="2394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III. STRUČNI SKUP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029EC8F-B9EB-1E7E-0C49-9F334357D6C5}"/>
              </a:ext>
            </a:extLst>
          </p:cNvPr>
          <p:cNvSpPr txBox="1"/>
          <p:nvPr/>
        </p:nvSpPr>
        <p:spPr>
          <a:xfrm>
            <a:off x="5081048" y="4127836"/>
            <a:ext cx="36198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IV. IZLOŽBA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RADOVI  BRUNA MASCARELLIJA IZ FUNDUSA MUZEJA U DIJALOGU S PREDMETIMA IZ OSTALIH ZBIRKI  - CRTICE O ROVINJU</a:t>
            </a:r>
          </a:p>
        </p:txBody>
      </p:sp>
    </p:spTree>
    <p:extLst>
      <p:ext uri="{BB962C8B-B14F-4D97-AF65-F5344CB8AC3E}">
        <p14:creationId xmlns:p14="http://schemas.microsoft.com/office/powerpoint/2010/main" val="2050689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>
            <a:extLst>
              <a:ext uri="{FF2B5EF4-FFF2-40B4-BE49-F238E27FC236}">
                <a16:creationId xmlns:a16="http://schemas.microsoft.com/office/drawing/2014/main" id="{CED4680A-294F-6C5D-E4DA-A3D38855AFBC}"/>
              </a:ext>
            </a:extLst>
          </p:cNvPr>
          <p:cNvSpPr/>
          <p:nvPr/>
        </p:nvSpPr>
        <p:spPr>
          <a:xfrm>
            <a:off x="0" y="0"/>
            <a:ext cx="4572000" cy="3429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613B5259-CD8D-7EA6-3C31-C7F6FF326219}"/>
              </a:ext>
            </a:extLst>
          </p:cNvPr>
          <p:cNvSpPr/>
          <p:nvPr/>
        </p:nvSpPr>
        <p:spPr>
          <a:xfrm>
            <a:off x="4571999" y="0"/>
            <a:ext cx="4572000" cy="3429000"/>
          </a:xfrm>
          <a:prstGeom prst="rect">
            <a:avLst/>
          </a:prstGeom>
          <a:pattFill prst="ltVert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C99046F8-93D9-8B22-A060-669EED4A2757}"/>
              </a:ext>
            </a:extLst>
          </p:cNvPr>
          <p:cNvSpPr/>
          <p:nvPr/>
        </p:nvSpPr>
        <p:spPr>
          <a:xfrm>
            <a:off x="0" y="3428999"/>
            <a:ext cx="4571998" cy="3428999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E92CD721-A9D9-9FA3-D2B3-B198972FD9C4}"/>
              </a:ext>
            </a:extLst>
          </p:cNvPr>
          <p:cNvSpPr txBox="1"/>
          <p:nvPr/>
        </p:nvSpPr>
        <p:spPr>
          <a:xfrm>
            <a:off x="381784" y="283339"/>
            <a:ext cx="38084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romanUcPeriod"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IZLOŽBA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ZBIRKA CURTO  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(radni naslov)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plakat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digitalna pozivnica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katalog (izrađuje se naknadno, do kraja siječnja 2026.)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vizuali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za društvene mreže i web (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fb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instagram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web stranica)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CE63CD0D-D77D-074A-CB50-482A34276D2B}"/>
              </a:ext>
            </a:extLst>
          </p:cNvPr>
          <p:cNvSpPr/>
          <p:nvPr/>
        </p:nvSpPr>
        <p:spPr>
          <a:xfrm>
            <a:off x="4571998" y="3444314"/>
            <a:ext cx="4572002" cy="3413683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2028B5F-ECD9-6EBD-6847-DEDCFE133A4B}"/>
              </a:ext>
            </a:extLst>
          </p:cNvPr>
          <p:cNvSpPr txBox="1"/>
          <p:nvPr/>
        </p:nvSpPr>
        <p:spPr>
          <a:xfrm>
            <a:off x="5505255" y="952107"/>
            <a:ext cx="2733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II. IZLOŽBA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ZBIRKA MASCARELLI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>
                <a:solidFill>
                  <a:schemeClr val="bg1">
                    <a:lumMod val="85000"/>
                  </a:schemeClr>
                </a:solidFill>
                <a:latin typeface="Aptos" panose="02110004020202020204"/>
              </a:rPr>
              <a:t>t</a:t>
            </a:r>
            <a:r>
              <a:rPr kumimoji="0" lang="hr-HR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ravanj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2026.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806E722-DDF5-30B4-13EB-AF737DF29B55}"/>
              </a:ext>
            </a:extLst>
          </p:cNvPr>
          <p:cNvSpPr txBox="1"/>
          <p:nvPr/>
        </p:nvSpPr>
        <p:spPr>
          <a:xfrm>
            <a:off x="886117" y="4590854"/>
            <a:ext cx="2799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III. STRUČNI SKUP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1" dirty="0">
                <a:solidFill>
                  <a:schemeClr val="bg1">
                    <a:lumMod val="85000"/>
                  </a:schemeClr>
                </a:solidFill>
                <a:latin typeface="Aptos" panose="02110004020202020204"/>
              </a:rPr>
              <a:t>svibanj 2026.</a:t>
            </a: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6E813DB-54B4-A4B1-8BCC-F4F3262B3B50}"/>
              </a:ext>
            </a:extLst>
          </p:cNvPr>
          <p:cNvSpPr txBox="1"/>
          <p:nvPr/>
        </p:nvSpPr>
        <p:spPr>
          <a:xfrm>
            <a:off x="5316718" y="3898356"/>
            <a:ext cx="31108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IV. IZLOŽBA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RADOVI  BRUNA MASCARELLIJA IZ FUNDUSA MUZEJA U DIJALOGU S PREDMETIMA IZ OSTALIH ZBIRKI  - CRTICE O ROVINJU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1" dirty="0">
                <a:solidFill>
                  <a:schemeClr val="bg1">
                    <a:lumMod val="85000"/>
                  </a:schemeClr>
                </a:solidFill>
                <a:latin typeface="Aptos" panose="02110004020202020204"/>
              </a:rPr>
              <a:t>lipanj 2026.</a:t>
            </a: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313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>
            <a:extLst>
              <a:ext uri="{FF2B5EF4-FFF2-40B4-BE49-F238E27FC236}">
                <a16:creationId xmlns:a16="http://schemas.microsoft.com/office/drawing/2014/main" id="{4769B71A-AB3E-E3A3-BF97-F7132D53EB8C}"/>
              </a:ext>
            </a:extLst>
          </p:cNvPr>
          <p:cNvSpPr txBox="1"/>
          <p:nvPr/>
        </p:nvSpPr>
        <p:spPr>
          <a:xfrm>
            <a:off x="772998" y="622169"/>
            <a:ext cx="7814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Na izložbi će se predstaviti radovi Bruna </a:t>
            </a:r>
            <a:r>
              <a:rPr lang="hr-HR" dirty="0" err="1"/>
              <a:t>Mascarellija</a:t>
            </a:r>
            <a:r>
              <a:rPr lang="hr-HR" dirty="0"/>
              <a:t> iz privatne zbirke bivšeg kustosa i ravnatelja Muzeja g. </a:t>
            </a:r>
            <a:r>
              <a:rPr lang="hr-HR" dirty="0" err="1"/>
              <a:t>Argea</a:t>
            </a:r>
            <a:r>
              <a:rPr lang="hr-HR" dirty="0"/>
              <a:t> </a:t>
            </a:r>
            <a:r>
              <a:rPr lang="hr-HR" dirty="0" err="1"/>
              <a:t>Curta</a:t>
            </a:r>
            <a:r>
              <a:rPr lang="hr-HR" dirty="0"/>
              <a:t> (slike na platnu, crteži i grafike). </a:t>
            </a:r>
          </a:p>
        </p:txBody>
      </p:sp>
      <p:pic>
        <p:nvPicPr>
          <p:cNvPr id="23" name="Slika 22">
            <a:extLst>
              <a:ext uri="{FF2B5EF4-FFF2-40B4-BE49-F238E27FC236}">
                <a16:creationId xmlns:a16="http://schemas.microsoft.com/office/drawing/2014/main" id="{EB54CD64-F469-F0F1-595A-7706D1741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5" y="1762810"/>
            <a:ext cx="1375571" cy="1583825"/>
          </a:xfrm>
          <a:prstGeom prst="rect">
            <a:avLst/>
          </a:prstGeom>
        </p:spPr>
      </p:pic>
      <p:pic>
        <p:nvPicPr>
          <p:cNvPr id="25" name="Slika 24">
            <a:extLst>
              <a:ext uri="{FF2B5EF4-FFF2-40B4-BE49-F238E27FC236}">
                <a16:creationId xmlns:a16="http://schemas.microsoft.com/office/drawing/2014/main" id="{079CDCE4-362B-B270-03AC-FF1D1379F8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78" y="1762811"/>
            <a:ext cx="1423496" cy="1583825"/>
          </a:xfrm>
          <a:prstGeom prst="rect">
            <a:avLst/>
          </a:prstGeom>
        </p:spPr>
      </p:pic>
      <p:pic>
        <p:nvPicPr>
          <p:cNvPr id="27" name="Slika 26">
            <a:extLst>
              <a:ext uri="{FF2B5EF4-FFF2-40B4-BE49-F238E27FC236}">
                <a16:creationId xmlns:a16="http://schemas.microsoft.com/office/drawing/2014/main" id="{8E96E45C-C55F-DB11-DDE3-0368BDBF73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066" y="1762811"/>
            <a:ext cx="1504536" cy="1635224"/>
          </a:xfrm>
          <a:prstGeom prst="rect">
            <a:avLst/>
          </a:prstGeom>
        </p:spPr>
      </p:pic>
      <p:pic>
        <p:nvPicPr>
          <p:cNvPr id="29" name="Slika 28" descr="Slika na kojoj se prikazuje slikanje, umjetničko djelo, vizualne umjetnosti, Moderna umjetnost&#10;&#10;Sadržaj generiran uz AI možda nije točan.">
            <a:extLst>
              <a:ext uri="{FF2B5EF4-FFF2-40B4-BE49-F238E27FC236}">
                <a16:creationId xmlns:a16="http://schemas.microsoft.com/office/drawing/2014/main" id="{5CADD909-5BA9-7D57-37B5-A9A9118792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694" y="1762811"/>
            <a:ext cx="1909280" cy="1635224"/>
          </a:xfrm>
          <a:prstGeom prst="rect">
            <a:avLst/>
          </a:prstGeom>
        </p:spPr>
      </p:pic>
      <p:pic>
        <p:nvPicPr>
          <p:cNvPr id="31" name="Slika 30" descr="Slika na kojoj se prikazuje okvir za sliku, vizualne umjetnosti, umjetničko djelo, Moderna umjetnost&#10;&#10;Sadržaj generiran uz AI možda nije točan.">
            <a:extLst>
              <a:ext uri="{FF2B5EF4-FFF2-40B4-BE49-F238E27FC236}">
                <a16:creationId xmlns:a16="http://schemas.microsoft.com/office/drawing/2014/main" id="{95EF7C00-B5E1-31B3-855F-79464C2AF3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065" y="1762810"/>
            <a:ext cx="1571615" cy="1635224"/>
          </a:xfrm>
          <a:prstGeom prst="rect">
            <a:avLst/>
          </a:prstGeom>
        </p:spPr>
      </p:pic>
      <p:pic>
        <p:nvPicPr>
          <p:cNvPr id="33" name="Slika 32" descr="Slika na kojoj se prikazuje okvir za sliku, slikanje, muzej, vizualne umjetnosti&#10;&#10;Sadržaj generiran uz AI možda nije točan.">
            <a:extLst>
              <a:ext uri="{FF2B5EF4-FFF2-40B4-BE49-F238E27FC236}">
                <a16:creationId xmlns:a16="http://schemas.microsoft.com/office/drawing/2014/main" id="{2E83BBDC-B14C-190C-D1EC-49FBA248B4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65" y="3892346"/>
            <a:ext cx="1697960" cy="892413"/>
          </a:xfrm>
          <a:prstGeom prst="rect">
            <a:avLst/>
          </a:prstGeom>
        </p:spPr>
      </p:pic>
      <p:pic>
        <p:nvPicPr>
          <p:cNvPr id="35" name="Slika 34">
            <a:extLst>
              <a:ext uri="{FF2B5EF4-FFF2-40B4-BE49-F238E27FC236}">
                <a16:creationId xmlns:a16="http://schemas.microsoft.com/office/drawing/2014/main" id="{6F94D656-EC74-FFEE-D57D-8C8FB2F0AA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714" y="3892346"/>
            <a:ext cx="1224431" cy="1032390"/>
          </a:xfrm>
          <a:prstGeom prst="rect">
            <a:avLst/>
          </a:prstGeom>
        </p:spPr>
      </p:pic>
      <p:pic>
        <p:nvPicPr>
          <p:cNvPr id="37" name="Slika 36">
            <a:extLst>
              <a:ext uri="{FF2B5EF4-FFF2-40B4-BE49-F238E27FC236}">
                <a16:creationId xmlns:a16="http://schemas.microsoft.com/office/drawing/2014/main" id="{4A28572A-6F62-186C-1C86-3E056D94FF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334" y="3897541"/>
            <a:ext cx="1697961" cy="1071461"/>
          </a:xfrm>
          <a:prstGeom prst="rect">
            <a:avLst/>
          </a:prstGeom>
        </p:spPr>
      </p:pic>
      <p:pic>
        <p:nvPicPr>
          <p:cNvPr id="39" name="Slika 38">
            <a:extLst>
              <a:ext uri="{FF2B5EF4-FFF2-40B4-BE49-F238E27FC236}">
                <a16:creationId xmlns:a16="http://schemas.microsoft.com/office/drawing/2014/main" id="{D8CB118B-DA51-561E-5395-705051DE1B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484" y="3879910"/>
            <a:ext cx="1224432" cy="110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3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 descr="Slika na kojoj se prikazuje skeč, umjetničko djelo, ilustracija, jednostavni crteži s par linija&#10;&#10;Sadržaj generiran uz AI možda nije točan.">
            <a:extLst>
              <a:ext uri="{FF2B5EF4-FFF2-40B4-BE49-F238E27FC236}">
                <a16:creationId xmlns:a16="http://schemas.microsoft.com/office/drawing/2014/main" id="{A68A8332-5683-633B-3D31-F32AF832D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5" y="245097"/>
            <a:ext cx="1011471" cy="1838227"/>
          </a:xfrm>
          <a:prstGeom prst="rect">
            <a:avLst/>
          </a:prstGeom>
        </p:spPr>
      </p:pic>
      <p:pic>
        <p:nvPicPr>
          <p:cNvPr id="7" name="Slika 6" descr="Slika na kojoj se prikazuje tekst, skeč, crtež, Dječja umjetnost&#10;&#10;Sadržaj generiran uz AI možda nije točan.">
            <a:extLst>
              <a:ext uri="{FF2B5EF4-FFF2-40B4-BE49-F238E27FC236}">
                <a16:creationId xmlns:a16="http://schemas.microsoft.com/office/drawing/2014/main" id="{CF1947E3-6A25-C0F4-5086-050EC4EA6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047" y="245097"/>
            <a:ext cx="1001804" cy="1838227"/>
          </a:xfrm>
          <a:prstGeom prst="rect">
            <a:avLst/>
          </a:prstGeom>
        </p:spPr>
      </p:pic>
      <p:pic>
        <p:nvPicPr>
          <p:cNvPr id="9" name="Slika 8" descr="Slika na kojoj se prikazuje skeč, Dječja umjetnost, cvijet, ilustracija&#10;&#10;Sadržaj generiran uz AI možda nije točan.">
            <a:extLst>
              <a:ext uri="{FF2B5EF4-FFF2-40B4-BE49-F238E27FC236}">
                <a16:creationId xmlns:a16="http://schemas.microsoft.com/office/drawing/2014/main" id="{73C89315-3503-06A2-9A96-D814427390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752" y="245097"/>
            <a:ext cx="2118641" cy="1687398"/>
          </a:xfrm>
          <a:prstGeom prst="rect">
            <a:avLst/>
          </a:prstGeom>
        </p:spPr>
      </p:pic>
      <p:pic>
        <p:nvPicPr>
          <p:cNvPr id="11" name="Slika 10" descr="Slika na kojoj se prikazuje crtež, umjetničko djelo&#10;&#10;Sadržaj generiran uz AI možda nije točan.">
            <a:extLst>
              <a:ext uri="{FF2B5EF4-FFF2-40B4-BE49-F238E27FC236}">
                <a16:creationId xmlns:a16="http://schemas.microsoft.com/office/drawing/2014/main" id="{B108B6BB-E83C-A88E-6B0B-3A3B6A0BDA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183" y="245097"/>
            <a:ext cx="2145752" cy="1496343"/>
          </a:xfrm>
          <a:prstGeom prst="rect">
            <a:avLst/>
          </a:prstGeom>
        </p:spPr>
      </p:pic>
      <p:pic>
        <p:nvPicPr>
          <p:cNvPr id="13" name="Slika 12" descr="Slika na kojoj se prikazuje crtež, skeč, ilustracija, Tisak&#10;&#10;Sadržaj generiran uz AI možda nije točan.">
            <a:extLst>
              <a:ext uri="{FF2B5EF4-FFF2-40B4-BE49-F238E27FC236}">
                <a16:creationId xmlns:a16="http://schemas.microsoft.com/office/drawing/2014/main" id="{7629DADA-4954-AABC-E14C-76B0763A2A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5" y="2346915"/>
            <a:ext cx="1792515" cy="1268902"/>
          </a:xfrm>
          <a:prstGeom prst="rect">
            <a:avLst/>
          </a:prstGeom>
        </p:spPr>
      </p:pic>
      <p:pic>
        <p:nvPicPr>
          <p:cNvPr id="15" name="Slika 14" descr="Slika na kojoj se prikazuje skeč, crtež, ilustracija, jednostavni crteži s par linija&#10;&#10;Sadržaj generiran uz AI možda nije točan.">
            <a:extLst>
              <a:ext uri="{FF2B5EF4-FFF2-40B4-BE49-F238E27FC236}">
                <a16:creationId xmlns:a16="http://schemas.microsoft.com/office/drawing/2014/main" id="{1E8374FB-1FCF-F3DE-09AE-57DEB9D9BA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142" y="2346916"/>
            <a:ext cx="1932494" cy="1299018"/>
          </a:xfrm>
          <a:prstGeom prst="rect">
            <a:avLst/>
          </a:prstGeom>
        </p:spPr>
      </p:pic>
      <p:pic>
        <p:nvPicPr>
          <p:cNvPr id="17" name="Slika 16" descr="Slika na kojoj se prikazuje crtež, skeč, tinta, ilustracija&#10;&#10;Sadržaj generiran uz AI možda nije točan.">
            <a:extLst>
              <a:ext uri="{FF2B5EF4-FFF2-40B4-BE49-F238E27FC236}">
                <a16:creationId xmlns:a16="http://schemas.microsoft.com/office/drawing/2014/main" id="{4B18234A-E97A-D15A-A3E1-DEF594B2B9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588" y="2346915"/>
            <a:ext cx="1743959" cy="1303172"/>
          </a:xfrm>
          <a:prstGeom prst="rect">
            <a:avLst/>
          </a:prstGeom>
        </p:spPr>
      </p:pic>
      <p:pic>
        <p:nvPicPr>
          <p:cNvPr id="19" name="Slika 18" descr="Slika na kojoj se prikazuje crtež, skeč, ilustracija, jednostavni crteži s par linija&#10;&#10;Sadržaj generiran uz AI možda nije točan.">
            <a:extLst>
              <a:ext uri="{FF2B5EF4-FFF2-40B4-BE49-F238E27FC236}">
                <a16:creationId xmlns:a16="http://schemas.microsoft.com/office/drawing/2014/main" id="{370F2B1C-3084-B8B4-E09A-5AF7610780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0725" y="221530"/>
            <a:ext cx="1154801" cy="1569993"/>
          </a:xfrm>
          <a:prstGeom prst="rect">
            <a:avLst/>
          </a:prstGeom>
        </p:spPr>
      </p:pic>
      <p:pic>
        <p:nvPicPr>
          <p:cNvPr id="21" name="Slika 20" descr="Slika na kojoj se prikazuje crtež, skeč, tekst, tinta&#10;&#10;Sadržaj generiran uz AI možda nije točan.">
            <a:extLst>
              <a:ext uri="{FF2B5EF4-FFF2-40B4-BE49-F238E27FC236}">
                <a16:creationId xmlns:a16="http://schemas.microsoft.com/office/drawing/2014/main" id="{369EA5B4-A4F8-E9E3-0E6D-8D8BF08F4B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756" y="2099821"/>
            <a:ext cx="1182899" cy="1651930"/>
          </a:xfrm>
          <a:prstGeom prst="rect">
            <a:avLst/>
          </a:prstGeom>
        </p:spPr>
      </p:pic>
      <p:pic>
        <p:nvPicPr>
          <p:cNvPr id="23" name="Slika 22" descr="Slika na kojoj se prikazuje skeč, crtež, tinta, Dječja umjetnost&#10;&#10;Sadržaj generiran uz AI možda nije točan.">
            <a:extLst>
              <a:ext uri="{FF2B5EF4-FFF2-40B4-BE49-F238E27FC236}">
                <a16:creationId xmlns:a16="http://schemas.microsoft.com/office/drawing/2014/main" id="{25CE1256-6896-9AE9-643F-92639503068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03" y="4030238"/>
            <a:ext cx="2608308" cy="2440945"/>
          </a:xfrm>
          <a:prstGeom prst="rect">
            <a:avLst/>
          </a:prstGeom>
        </p:spPr>
      </p:pic>
      <p:pic>
        <p:nvPicPr>
          <p:cNvPr id="25" name="Slika 24" descr="Slika na kojoj se prikazuje slikanje, crtež, umjetničko djelo, vizualne umjetnosti&#10;&#10;Sadržaj generiran uz AI možda nije točan.">
            <a:extLst>
              <a:ext uri="{FF2B5EF4-FFF2-40B4-BE49-F238E27FC236}">
                <a16:creationId xmlns:a16="http://schemas.microsoft.com/office/drawing/2014/main" id="{B44F6038-63AE-4730-12B9-D83D000C786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396" y="4030238"/>
            <a:ext cx="2047016" cy="247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922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6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3CFDDF-1CC5-A6FD-FB25-90C8AABC4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>
            <a:extLst>
              <a:ext uri="{FF2B5EF4-FFF2-40B4-BE49-F238E27FC236}">
                <a16:creationId xmlns:a16="http://schemas.microsoft.com/office/drawing/2014/main" id="{0AD05D64-B40A-F891-5EDB-25237FFCD49A}"/>
              </a:ext>
            </a:extLst>
          </p:cNvPr>
          <p:cNvSpPr/>
          <p:nvPr/>
        </p:nvSpPr>
        <p:spPr>
          <a:xfrm>
            <a:off x="0" y="0"/>
            <a:ext cx="4572000" cy="3429000"/>
          </a:xfrm>
          <a:prstGeom prst="rect">
            <a:avLst/>
          </a:prstGeom>
          <a:pattFill prst="dkVert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11FE71C7-EE0E-DE55-06B9-9F2195E88151}"/>
              </a:ext>
            </a:extLst>
          </p:cNvPr>
          <p:cNvSpPr/>
          <p:nvPr/>
        </p:nvSpPr>
        <p:spPr>
          <a:xfrm>
            <a:off x="4571999" y="0"/>
            <a:ext cx="4572000" cy="3429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7FD31C81-60A8-F61C-060E-AC3DF6A367E9}"/>
              </a:ext>
            </a:extLst>
          </p:cNvPr>
          <p:cNvSpPr/>
          <p:nvPr/>
        </p:nvSpPr>
        <p:spPr>
          <a:xfrm>
            <a:off x="0" y="3428999"/>
            <a:ext cx="4571998" cy="3428999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BD048117-4825-2692-03CF-288E9497C304}"/>
              </a:ext>
            </a:extLst>
          </p:cNvPr>
          <p:cNvSpPr txBox="1"/>
          <p:nvPr/>
        </p:nvSpPr>
        <p:spPr>
          <a:xfrm>
            <a:off x="381784" y="283339"/>
            <a:ext cx="38084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romanUcPeriod"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IZLOŽBA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ZBIRKA CURTO  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(radni naslov)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plakat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digitalna pozivnica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katalog (izrađuje se naknadno, do kraja siječnja 2026.)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vizuali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za društvene mreže i web (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fb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instagram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web stranica)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64CF69C8-2F92-1A00-840F-DFC1201DE82A}"/>
              </a:ext>
            </a:extLst>
          </p:cNvPr>
          <p:cNvSpPr/>
          <p:nvPr/>
        </p:nvSpPr>
        <p:spPr>
          <a:xfrm>
            <a:off x="4571998" y="3444314"/>
            <a:ext cx="4572002" cy="3413683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4E503889-24D0-0073-6CD7-F64A17770469}"/>
              </a:ext>
            </a:extLst>
          </p:cNvPr>
          <p:cNvSpPr txBox="1"/>
          <p:nvPr/>
        </p:nvSpPr>
        <p:spPr>
          <a:xfrm>
            <a:off x="4586138" y="283339"/>
            <a:ext cx="4572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II. IZLOŽBA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ZBIRKA MASCARELLI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slike i crteži iz obiteljske zbirke</a:t>
            </a: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 </a:t>
            </a: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(radni naslov)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plakat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digitalna pozivnica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katalog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vizuali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za društvene mreže i web (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facebook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instagram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web stranica)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F11B3066-8E5A-EBE8-9B95-C47000F6371E}"/>
              </a:ext>
            </a:extLst>
          </p:cNvPr>
          <p:cNvSpPr txBox="1"/>
          <p:nvPr/>
        </p:nvSpPr>
        <p:spPr>
          <a:xfrm>
            <a:off x="886117" y="4590854"/>
            <a:ext cx="2799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III. STRUČNI SKUP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1" dirty="0">
                <a:solidFill>
                  <a:schemeClr val="bg1">
                    <a:lumMod val="85000"/>
                  </a:schemeClr>
                </a:solidFill>
                <a:latin typeface="Aptos" panose="02110004020202020204"/>
              </a:rPr>
              <a:t>svibanj 2026.</a:t>
            </a: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29DA4D8-C922-E361-D7B4-1EA4C4B91550}"/>
              </a:ext>
            </a:extLst>
          </p:cNvPr>
          <p:cNvSpPr txBox="1"/>
          <p:nvPr/>
        </p:nvSpPr>
        <p:spPr>
          <a:xfrm>
            <a:off x="5316718" y="3898356"/>
            <a:ext cx="31108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IV. IZLOŽBA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RADOVI  BRUNA MASCARELLIJA IZ FUNDUSA MUZEJA U DIJALOGU S PREDMETIMA IZ OSTALIH ZBIRKI  - CRTICE O ROVINJU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1" dirty="0">
                <a:solidFill>
                  <a:schemeClr val="bg1">
                    <a:lumMod val="85000"/>
                  </a:schemeClr>
                </a:solidFill>
                <a:latin typeface="Aptos" panose="02110004020202020204"/>
              </a:rPr>
              <a:t>lipanj 2026.</a:t>
            </a: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733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 descr="Slika na kojoj se prikazuje skeč, crtež, portret, autoportret&#10;&#10;Sadržaj generiran uz AI možda nije točan.">
            <a:extLst>
              <a:ext uri="{FF2B5EF4-FFF2-40B4-BE49-F238E27FC236}">
                <a16:creationId xmlns:a16="http://schemas.microsoft.com/office/drawing/2014/main" id="{3222D18D-B6FD-A888-DA16-98486A4B5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79" y="1590774"/>
            <a:ext cx="1307875" cy="1838226"/>
          </a:xfrm>
          <a:prstGeom prst="rect">
            <a:avLst/>
          </a:prstGeom>
        </p:spPr>
      </p:pic>
      <p:pic>
        <p:nvPicPr>
          <p:cNvPr id="5" name="Slika 4" descr="Slika na kojoj se prikazuje portret, Ljudsko lice, čovjek, skeč&#10;&#10;Sadržaj generiran uz AI možda nije točan.">
            <a:extLst>
              <a:ext uri="{FF2B5EF4-FFF2-40B4-BE49-F238E27FC236}">
                <a16:creationId xmlns:a16="http://schemas.microsoft.com/office/drawing/2014/main" id="{04CF30E1-034F-2D0C-8F9C-CEF4909B0B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031" y="1603927"/>
            <a:ext cx="1333636" cy="2139884"/>
          </a:xfrm>
          <a:prstGeom prst="rect">
            <a:avLst/>
          </a:prstGeom>
        </p:spPr>
      </p:pic>
      <p:pic>
        <p:nvPicPr>
          <p:cNvPr id="7" name="Slika 6" descr="Slika na kojoj se prikazuje slikanje, crtež, portret, Ljudsko lice&#10;&#10;Sadržaj generiran uz AI možda nije točan.">
            <a:extLst>
              <a:ext uri="{FF2B5EF4-FFF2-40B4-BE49-F238E27FC236}">
                <a16:creationId xmlns:a16="http://schemas.microsoft.com/office/drawing/2014/main" id="{1B0FE1E5-A7A3-5ECC-265C-3926F6074B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215" y="1603927"/>
            <a:ext cx="1333636" cy="1949979"/>
          </a:xfrm>
          <a:prstGeom prst="rect">
            <a:avLst/>
          </a:prstGeom>
        </p:spPr>
      </p:pic>
      <p:pic>
        <p:nvPicPr>
          <p:cNvPr id="9" name="Slika 8" descr="Slika na kojoj se prikazuje skeč, crtež, slikanje, portret&#10;&#10;Sadržaj generiran uz AI možda nije točan.">
            <a:extLst>
              <a:ext uri="{FF2B5EF4-FFF2-40B4-BE49-F238E27FC236}">
                <a16:creationId xmlns:a16="http://schemas.microsoft.com/office/drawing/2014/main" id="{17099B0F-35A4-ABEC-BAED-D173965054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399" y="1585038"/>
            <a:ext cx="1563487" cy="1968868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EDC4BC9F-B877-59A8-A6AF-3DA368642590}"/>
              </a:ext>
            </a:extLst>
          </p:cNvPr>
          <p:cNvSpPr txBox="1"/>
          <p:nvPr/>
        </p:nvSpPr>
        <p:spPr>
          <a:xfrm>
            <a:off x="3685880" y="593888"/>
            <a:ext cx="1998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AUTOPORTRETI</a:t>
            </a:r>
          </a:p>
        </p:txBody>
      </p:sp>
    </p:spTree>
    <p:extLst>
      <p:ext uri="{BB962C8B-B14F-4D97-AF65-F5344CB8AC3E}">
        <p14:creationId xmlns:p14="http://schemas.microsoft.com/office/powerpoint/2010/main" val="5212553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Tema sustava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sustava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sustava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358</TotalTime>
  <Words>1089</Words>
  <Application>Microsoft Office PowerPoint</Application>
  <PresentationFormat>Prikaz na zaslonu (4:3)</PresentationFormat>
  <Paragraphs>168</Paragraphs>
  <Slides>39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39</vt:i4>
      </vt:variant>
    </vt:vector>
  </HeadingPairs>
  <TitlesOfParts>
    <vt:vector size="43" baseType="lpstr">
      <vt:lpstr>Aptos</vt:lpstr>
      <vt:lpstr>Aptos Display</vt:lpstr>
      <vt:lpstr>Arial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Elizabeta Rogović – Muzej Rovinj / Museo Rovigno</dc:creator>
  <cp:lastModifiedBy>Elizabeta Rogović – Muzej Rovinj / Museo Rovigno</cp:lastModifiedBy>
  <cp:revision>2</cp:revision>
  <dcterms:created xsi:type="dcterms:W3CDTF">2025-11-25T10:29:40Z</dcterms:created>
  <dcterms:modified xsi:type="dcterms:W3CDTF">2025-11-26T08:44:53Z</dcterms:modified>
</cp:coreProperties>
</file>